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64" r:id="rId4"/>
    <p:sldId id="265" r:id="rId5"/>
    <p:sldId id="266" r:id="rId6"/>
    <p:sldId id="269" r:id="rId7"/>
    <p:sldId id="271" r:id="rId8"/>
    <p:sldId id="270" r:id="rId9"/>
    <p:sldId id="27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F513F9-156E-4807-98F4-3048153A1827}" v="14" dt="2026-05-16T22:14:32.3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 al" userId="c590a59ec1abfe90" providerId="LiveId" clId="{5CCBC2A0-1A42-49E8-94D6-F37695CC508F}"/>
    <pc:docChg chg="undo custSel addSld delSld modSld">
      <pc:chgData name="mo al" userId="c590a59ec1abfe90" providerId="LiveId" clId="{5CCBC2A0-1A42-49E8-94D6-F37695CC508F}" dt="2026-05-16T22:15:57.982" v="75" actId="14100"/>
      <pc:docMkLst>
        <pc:docMk/>
      </pc:docMkLst>
      <pc:sldChg chg="addSp delSp modSp mod">
        <pc:chgData name="mo al" userId="c590a59ec1abfe90" providerId="LiveId" clId="{5CCBC2A0-1A42-49E8-94D6-F37695CC508F}" dt="2026-05-16T22:14:45.328" v="59" actId="14100"/>
        <pc:sldMkLst>
          <pc:docMk/>
          <pc:sldMk cId="1815689017" sldId="256"/>
        </pc:sldMkLst>
        <pc:spChg chg="del">
          <ac:chgData name="mo al" userId="c590a59ec1abfe90" providerId="LiveId" clId="{5CCBC2A0-1A42-49E8-94D6-F37695CC508F}" dt="2026-05-16T22:07:07.206" v="0"/>
          <ac:spMkLst>
            <pc:docMk/>
            <pc:sldMk cId="1815689017" sldId="256"/>
            <ac:spMk id="2" creationId="{76B0C74E-44C6-7156-18A2-4B54190B1ED9}"/>
          </ac:spMkLst>
        </pc:spChg>
        <pc:spChg chg="del">
          <ac:chgData name="mo al" userId="c590a59ec1abfe90" providerId="LiveId" clId="{5CCBC2A0-1A42-49E8-94D6-F37695CC508F}" dt="2026-05-16T22:07:21.306" v="2"/>
          <ac:spMkLst>
            <pc:docMk/>
            <pc:sldMk cId="1815689017" sldId="256"/>
            <ac:spMk id="3" creationId="{C2BF7627-E977-6C2B-0EAF-45E20D0EACF6}"/>
          </ac:spMkLst>
        </pc:spChg>
        <pc:spChg chg="add mod">
          <ac:chgData name="mo al" userId="c590a59ec1abfe90" providerId="LiveId" clId="{5CCBC2A0-1A42-49E8-94D6-F37695CC508F}" dt="2026-05-16T22:14:45.328" v="59" actId="14100"/>
          <ac:spMkLst>
            <pc:docMk/>
            <pc:sldMk cId="1815689017" sldId="256"/>
            <ac:spMk id="4" creationId="{0686A0CB-ACED-02B3-9848-4D3E66B7D721}"/>
          </ac:spMkLst>
        </pc:spChg>
        <pc:spChg chg="add mod">
          <ac:chgData name="mo al" userId="c590a59ec1abfe90" providerId="LiveId" clId="{5CCBC2A0-1A42-49E8-94D6-F37695CC508F}" dt="2026-05-16T22:07:52.944" v="9" actId="1076"/>
          <ac:spMkLst>
            <pc:docMk/>
            <pc:sldMk cId="1815689017" sldId="256"/>
            <ac:spMk id="5" creationId="{C2ED3B4F-B54D-B5E7-DA6F-28686F09EACE}"/>
          </ac:spMkLst>
        </pc:spChg>
        <pc:spChg chg="add mod">
          <ac:chgData name="mo al" userId="c590a59ec1abfe90" providerId="LiveId" clId="{5CCBC2A0-1A42-49E8-94D6-F37695CC508F}" dt="2026-05-16T22:07:39.024" v="6" actId="1076"/>
          <ac:spMkLst>
            <pc:docMk/>
            <pc:sldMk cId="1815689017" sldId="256"/>
            <ac:spMk id="6" creationId="{BFF530F9-60B5-20A4-9DB2-1007D7022F33}"/>
          </ac:spMkLst>
        </pc:spChg>
      </pc:sldChg>
      <pc:sldChg chg="addSp delSp modSp new mod">
        <pc:chgData name="mo al" userId="c590a59ec1abfe90" providerId="LiveId" clId="{5CCBC2A0-1A42-49E8-94D6-F37695CC508F}" dt="2026-05-16T22:09:39.197" v="19" actId="14100"/>
        <pc:sldMkLst>
          <pc:docMk/>
          <pc:sldMk cId="447561548" sldId="257"/>
        </pc:sldMkLst>
        <pc:spChg chg="del">
          <ac:chgData name="mo al" userId="c590a59ec1abfe90" providerId="LiveId" clId="{5CCBC2A0-1A42-49E8-94D6-F37695CC508F}" dt="2026-05-16T22:08:06.513" v="12" actId="478"/>
          <ac:spMkLst>
            <pc:docMk/>
            <pc:sldMk cId="447561548" sldId="257"/>
            <ac:spMk id="2" creationId="{3D4D1988-905E-20F4-301D-CDB9D9CB968E}"/>
          </ac:spMkLst>
        </pc:spChg>
        <pc:spChg chg="del mod">
          <ac:chgData name="mo al" userId="c590a59ec1abfe90" providerId="LiveId" clId="{5CCBC2A0-1A42-49E8-94D6-F37695CC508F}" dt="2026-05-16T22:09:29.235" v="14"/>
          <ac:spMkLst>
            <pc:docMk/>
            <pc:sldMk cId="447561548" sldId="257"/>
            <ac:spMk id="3" creationId="{C310321B-285E-82F2-BBE8-1A0E316F37E0}"/>
          </ac:spMkLst>
        </pc:spChg>
        <pc:spChg chg="add mod">
          <ac:chgData name="mo al" userId="c590a59ec1abfe90" providerId="LiveId" clId="{5CCBC2A0-1A42-49E8-94D6-F37695CC508F}" dt="2026-05-16T22:09:39.197" v="19" actId="14100"/>
          <ac:spMkLst>
            <pc:docMk/>
            <pc:sldMk cId="447561548" sldId="257"/>
            <ac:spMk id="4" creationId="{00000000-0000-0000-0000-000000000000}"/>
          </ac:spMkLst>
        </pc:spChg>
      </pc:sldChg>
      <pc:sldChg chg="delSp new del mod">
        <pc:chgData name="mo al" userId="c590a59ec1abfe90" providerId="LiveId" clId="{5CCBC2A0-1A42-49E8-94D6-F37695CC508F}" dt="2026-05-16T22:10:45.007" v="28" actId="47"/>
        <pc:sldMkLst>
          <pc:docMk/>
          <pc:sldMk cId="3081082175" sldId="258"/>
        </pc:sldMkLst>
        <pc:spChg chg="del">
          <ac:chgData name="mo al" userId="c590a59ec1abfe90" providerId="LiveId" clId="{5CCBC2A0-1A42-49E8-94D6-F37695CC508F}" dt="2026-05-16T22:10:12.631" v="20" actId="478"/>
          <ac:spMkLst>
            <pc:docMk/>
            <pc:sldMk cId="3081082175" sldId="258"/>
            <ac:spMk id="2" creationId="{270561DD-55D0-8F17-7635-092F2E94FBF8}"/>
          </ac:spMkLst>
        </pc:spChg>
        <pc:spChg chg="del">
          <ac:chgData name="mo al" userId="c590a59ec1abfe90" providerId="LiveId" clId="{5CCBC2A0-1A42-49E8-94D6-F37695CC508F}" dt="2026-05-16T22:10:14.786" v="21" actId="478"/>
          <ac:spMkLst>
            <pc:docMk/>
            <pc:sldMk cId="3081082175" sldId="258"/>
            <ac:spMk id="3" creationId="{C5B64037-72BD-521E-E9B6-E4EFF12BB77B}"/>
          </ac:spMkLst>
        </pc:spChg>
      </pc:sldChg>
      <pc:sldChg chg="modSp add mod">
        <pc:chgData name="mo al" userId="c590a59ec1abfe90" providerId="LiveId" clId="{5CCBC2A0-1A42-49E8-94D6-F37695CC508F}" dt="2026-05-16T22:10:32.974" v="27" actId="5793"/>
        <pc:sldMkLst>
          <pc:docMk/>
          <pc:sldMk cId="1180518018" sldId="264"/>
        </pc:sldMkLst>
        <pc:spChg chg="mod">
          <ac:chgData name="mo al" userId="c590a59ec1abfe90" providerId="LiveId" clId="{5CCBC2A0-1A42-49E8-94D6-F37695CC508F}" dt="2026-05-16T22:10:32.974" v="27" actId="5793"/>
          <ac:spMkLst>
            <pc:docMk/>
            <pc:sldMk cId="1180518018" sldId="264"/>
            <ac:spMk id="3" creationId="{00000000-0000-0000-0000-000000000000}"/>
          </ac:spMkLst>
        </pc:spChg>
      </pc:sldChg>
      <pc:sldChg chg="modSp add mod">
        <pc:chgData name="mo al" userId="c590a59ec1abfe90" providerId="LiveId" clId="{5CCBC2A0-1A42-49E8-94D6-F37695CC508F}" dt="2026-05-16T22:15:11.253" v="62" actId="14100"/>
        <pc:sldMkLst>
          <pc:docMk/>
          <pc:sldMk cId="4175650487" sldId="265"/>
        </pc:sldMkLst>
        <pc:spChg chg="mod">
          <ac:chgData name="mo al" userId="c590a59ec1abfe90" providerId="LiveId" clId="{5CCBC2A0-1A42-49E8-94D6-F37695CC508F}" dt="2026-05-16T22:15:11.253" v="62" actId="14100"/>
          <ac:spMkLst>
            <pc:docMk/>
            <pc:sldMk cId="4175650487" sldId="265"/>
            <ac:spMk id="3" creationId="{00000000-0000-0000-0000-000000000000}"/>
          </ac:spMkLst>
        </pc:spChg>
      </pc:sldChg>
      <pc:sldChg chg="modSp add mod">
        <pc:chgData name="mo al" userId="c590a59ec1abfe90" providerId="LiveId" clId="{5CCBC2A0-1A42-49E8-94D6-F37695CC508F}" dt="2026-05-16T22:14:03.698" v="54" actId="403"/>
        <pc:sldMkLst>
          <pc:docMk/>
          <pc:sldMk cId="1428249387" sldId="266"/>
        </pc:sldMkLst>
        <pc:spChg chg="mod">
          <ac:chgData name="mo al" userId="c590a59ec1abfe90" providerId="LiveId" clId="{5CCBC2A0-1A42-49E8-94D6-F37695CC508F}" dt="2026-05-16T22:14:03.698" v="54" actId="403"/>
          <ac:spMkLst>
            <pc:docMk/>
            <pc:sldMk cId="1428249387" sldId="266"/>
            <ac:spMk id="3" creationId="{00000000-0000-0000-0000-000000000000}"/>
          </ac:spMkLst>
        </pc:spChg>
      </pc:sldChg>
      <pc:sldChg chg="modSp add mod">
        <pc:chgData name="mo al" userId="c590a59ec1abfe90" providerId="LiveId" clId="{5CCBC2A0-1A42-49E8-94D6-F37695CC508F}" dt="2026-05-16T22:15:31.091" v="68" actId="27636"/>
        <pc:sldMkLst>
          <pc:docMk/>
          <pc:sldMk cId="2281316339" sldId="269"/>
        </pc:sldMkLst>
        <pc:spChg chg="mod">
          <ac:chgData name="mo al" userId="c590a59ec1abfe90" providerId="LiveId" clId="{5CCBC2A0-1A42-49E8-94D6-F37695CC508F}" dt="2026-05-16T22:15:31.091" v="68" actId="27636"/>
          <ac:spMkLst>
            <pc:docMk/>
            <pc:sldMk cId="2281316339" sldId="269"/>
            <ac:spMk id="3" creationId="{00000000-0000-0000-0000-000000000000}"/>
          </ac:spMkLst>
        </pc:spChg>
      </pc:sldChg>
      <pc:sldChg chg="modSp add mod">
        <pc:chgData name="mo al" userId="c590a59ec1abfe90" providerId="LiveId" clId="{5CCBC2A0-1A42-49E8-94D6-F37695CC508F}" dt="2026-05-16T22:15:57.982" v="75" actId="14100"/>
        <pc:sldMkLst>
          <pc:docMk/>
          <pc:sldMk cId="3802134404" sldId="270"/>
        </pc:sldMkLst>
        <pc:spChg chg="mod">
          <ac:chgData name="mo al" userId="c590a59ec1abfe90" providerId="LiveId" clId="{5CCBC2A0-1A42-49E8-94D6-F37695CC508F}" dt="2026-05-16T22:15:57.982" v="75" actId="14100"/>
          <ac:spMkLst>
            <pc:docMk/>
            <pc:sldMk cId="3802134404" sldId="270"/>
            <ac:spMk id="3" creationId="{00000000-0000-0000-0000-000000000000}"/>
          </ac:spMkLst>
        </pc:spChg>
      </pc:sldChg>
      <pc:sldChg chg="modSp add mod">
        <pc:chgData name="mo al" userId="c590a59ec1abfe90" providerId="LiveId" clId="{5CCBC2A0-1A42-49E8-94D6-F37695CC508F}" dt="2026-05-16T22:15:45.920" v="73" actId="207"/>
        <pc:sldMkLst>
          <pc:docMk/>
          <pc:sldMk cId="2850854277" sldId="271"/>
        </pc:sldMkLst>
        <pc:spChg chg="mod">
          <ac:chgData name="mo al" userId="c590a59ec1abfe90" providerId="LiveId" clId="{5CCBC2A0-1A42-49E8-94D6-F37695CC508F}" dt="2026-05-16T22:15:45.920" v="73" actId="207"/>
          <ac:spMkLst>
            <pc:docMk/>
            <pc:sldMk cId="2850854277" sldId="271"/>
            <ac:spMk id="2" creationId="{00000000-0000-0000-0000-000000000000}"/>
          </ac:spMkLst>
        </pc:spChg>
      </pc:sldChg>
      <pc:sldChg chg="modSp add mod">
        <pc:chgData name="mo al" userId="c590a59ec1abfe90" providerId="LiveId" clId="{5CCBC2A0-1A42-49E8-94D6-F37695CC508F}" dt="2026-05-16T22:12:57.972" v="39" actId="1076"/>
        <pc:sldMkLst>
          <pc:docMk/>
          <pc:sldMk cId="3373568062" sldId="272"/>
        </pc:sldMkLst>
        <pc:spChg chg="mod">
          <ac:chgData name="mo al" userId="c590a59ec1abfe90" providerId="LiveId" clId="{5CCBC2A0-1A42-49E8-94D6-F37695CC508F}" dt="2026-05-16T22:12:57.972" v="39" actId="1076"/>
          <ac:spMkLst>
            <pc:docMk/>
            <pc:sldMk cId="3373568062" sldId="27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3938534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1629836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1544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10141513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1726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1586751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1760823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2984448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2163295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73DEA-6FB4-4A54-977D-20F18786BEB4}"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829280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6C73DEA-6FB4-4A54-977D-20F18786BEB4}"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3889263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6C73DEA-6FB4-4A54-977D-20F18786BEB4}" type="datetimeFigureOut">
              <a:rPr lang="en-US" smtClean="0"/>
              <a:t>5/17/2026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3005521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6C73DEA-6FB4-4A54-977D-20F18786BEB4}" type="datetimeFigureOut">
              <a:rPr lang="en-US" smtClean="0"/>
              <a:t>5/17/2026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2648592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C73DEA-6FB4-4A54-977D-20F18786BEB4}" type="datetimeFigureOut">
              <a:rPr lang="en-US" smtClean="0"/>
              <a:t>5/17/2026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402771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C73DEA-6FB4-4A54-977D-20F18786BEB4}"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66016-0482-42F2-B09C-C3BA37C46634}" type="slidenum">
              <a:rPr lang="en-US" smtClean="0"/>
              <a:t>‹#›</a:t>
            </a:fld>
            <a:endParaRPr lang="en-US"/>
          </a:p>
        </p:txBody>
      </p:sp>
    </p:spTree>
    <p:extLst>
      <p:ext uri="{BB962C8B-B14F-4D97-AF65-F5344CB8AC3E}">
        <p14:creationId xmlns:p14="http://schemas.microsoft.com/office/powerpoint/2010/main" val="2623680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166016-0482-42F2-B09C-C3BA37C46634}" type="slidenum">
              <a:rPr lang="en-US" smtClean="0"/>
              <a:t>‹#›</a:t>
            </a:fld>
            <a:endParaRPr lang="en-US"/>
          </a:p>
        </p:txBody>
      </p:sp>
      <p:sp>
        <p:nvSpPr>
          <p:cNvPr id="5" name="Date Placeholder 4"/>
          <p:cNvSpPr>
            <a:spLocks noGrp="1"/>
          </p:cNvSpPr>
          <p:nvPr>
            <p:ph type="dt" sz="half" idx="10"/>
          </p:nvPr>
        </p:nvSpPr>
        <p:spPr/>
        <p:txBody>
          <a:bodyPr/>
          <a:lstStyle/>
          <a:p>
            <a:fld id="{86C73DEA-6FB4-4A54-977D-20F18786BEB4}" type="datetimeFigureOut">
              <a:rPr lang="en-US" smtClean="0"/>
              <a:t>5/17/2026</a:t>
            </a:fld>
            <a:endParaRPr lang="en-US"/>
          </a:p>
        </p:txBody>
      </p:sp>
    </p:spTree>
    <p:extLst>
      <p:ext uri="{BB962C8B-B14F-4D97-AF65-F5344CB8AC3E}">
        <p14:creationId xmlns:p14="http://schemas.microsoft.com/office/powerpoint/2010/main" val="3536094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C73DEA-6FB4-4A54-977D-20F18786BEB4}" type="datetimeFigureOut">
              <a:rPr lang="en-US" smtClean="0"/>
              <a:t>5/17/2026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8166016-0482-42F2-B09C-C3BA37C46634}" type="slidenum">
              <a:rPr lang="en-US" smtClean="0"/>
              <a:t>‹#›</a:t>
            </a:fld>
            <a:endParaRPr lang="en-US"/>
          </a:p>
        </p:txBody>
      </p:sp>
    </p:spTree>
    <p:extLst>
      <p:ext uri="{BB962C8B-B14F-4D97-AF65-F5344CB8AC3E}">
        <p14:creationId xmlns:p14="http://schemas.microsoft.com/office/powerpoint/2010/main" val="323731258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1">
            <a:extLst>
              <a:ext uri="{FF2B5EF4-FFF2-40B4-BE49-F238E27FC236}">
                <a16:creationId xmlns:a16="http://schemas.microsoft.com/office/drawing/2014/main" id="{0686A0CB-ACED-02B3-9848-4D3E66B7D721}"/>
              </a:ext>
            </a:extLst>
          </p:cNvPr>
          <p:cNvSpPr>
            <a:spLocks noGrp="1"/>
          </p:cNvSpPr>
          <p:nvPr>
            <p:ph type="ctrTitle"/>
          </p:nvPr>
        </p:nvSpPr>
        <p:spPr>
          <a:xfrm>
            <a:off x="1523999" y="372555"/>
            <a:ext cx="9927771" cy="2387600"/>
          </a:xfrm>
        </p:spPr>
        <p:txBody>
          <a:bodyPr>
            <a:normAutofit fontScale="90000"/>
          </a:bodyPr>
          <a:lstStyle/>
          <a:p>
            <a:r>
              <a:rPr lang="ar-SA"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عناصر الفن</a:t>
            </a:r>
            <a:r>
              <a:rPr lang="ar-IQ"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التشكيلي</a:t>
            </a:r>
            <a:r>
              <a:rPr lang="ar-SA"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en-US" sz="8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Subtitle 4">
            <a:extLst>
              <a:ext uri="{FF2B5EF4-FFF2-40B4-BE49-F238E27FC236}">
                <a16:creationId xmlns:a16="http://schemas.microsoft.com/office/drawing/2014/main" id="{C2ED3B4F-B54D-B5E7-DA6F-28686F09EACE}"/>
              </a:ext>
            </a:extLst>
          </p:cNvPr>
          <p:cNvSpPr>
            <a:spLocks noGrp="1"/>
          </p:cNvSpPr>
          <p:nvPr>
            <p:ph type="subTitle" idx="1"/>
          </p:nvPr>
        </p:nvSpPr>
        <p:spPr>
          <a:xfrm>
            <a:off x="1524000" y="2843086"/>
            <a:ext cx="9144000" cy="165576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ar-IQ" sz="2000" b="1" dirty="0">
                <a:solidFill>
                  <a:schemeClr val="bg2">
                    <a:lumMod val="75000"/>
                  </a:schemeClr>
                </a:solidFill>
              </a:rPr>
              <a:t>الفئة المستهدفة: طلبة الصف الأول الصباحي والمسائي</a:t>
            </a:r>
          </a:p>
          <a:p>
            <a:pPr algn="ctr"/>
            <a:endParaRPr lang="en-US" sz="2000" b="1" dirty="0">
              <a:solidFill>
                <a:schemeClr val="bg2">
                  <a:lumMod val="75000"/>
                </a:schemeClr>
              </a:solidFill>
            </a:endParaRPr>
          </a:p>
        </p:txBody>
      </p:sp>
      <p:sp>
        <p:nvSpPr>
          <p:cNvPr id="6" name="عنوان فرعي 2">
            <a:extLst>
              <a:ext uri="{FF2B5EF4-FFF2-40B4-BE49-F238E27FC236}">
                <a16:creationId xmlns:a16="http://schemas.microsoft.com/office/drawing/2014/main" id="{BFF530F9-60B5-20A4-9DB2-1007D7022F33}"/>
              </a:ext>
            </a:extLst>
          </p:cNvPr>
          <p:cNvSpPr txBox="1">
            <a:spLocks/>
          </p:cNvSpPr>
          <p:nvPr/>
        </p:nvSpPr>
        <p:spPr>
          <a:xfrm>
            <a:off x="3068907" y="4429919"/>
            <a:ext cx="6517482" cy="13715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ar-IQ" sz="3600" dirty="0">
                <a:solidFill>
                  <a:schemeClr val="tx1">
                    <a:lumMod val="95000"/>
                    <a:lumOff val="5000"/>
                  </a:schemeClr>
                </a:solidFill>
              </a:rPr>
              <a:t>اعداد</a:t>
            </a:r>
            <a:r>
              <a:rPr lang="ar-SA" sz="3600" dirty="0">
                <a:solidFill>
                  <a:schemeClr val="tx1">
                    <a:lumMod val="95000"/>
                    <a:lumOff val="5000"/>
                  </a:schemeClr>
                </a:solidFill>
              </a:rPr>
              <a:t> </a:t>
            </a:r>
          </a:p>
          <a:p>
            <a:r>
              <a:rPr lang="ar-IQ" sz="3600" dirty="0">
                <a:solidFill>
                  <a:schemeClr val="tx1">
                    <a:lumMod val="95000"/>
                    <a:lumOff val="5000"/>
                  </a:schemeClr>
                </a:solidFill>
              </a:rPr>
              <a:t>أ.م.</a:t>
            </a:r>
            <a:r>
              <a:rPr lang="ar-SA" sz="3600" dirty="0">
                <a:solidFill>
                  <a:schemeClr val="tx1">
                    <a:lumMod val="95000"/>
                    <a:lumOff val="5000"/>
                  </a:schemeClr>
                </a:solidFill>
              </a:rPr>
              <a:t>د. نجلاء خضير حسان</a:t>
            </a:r>
            <a:endParaRPr lang="en-US" sz="3600" dirty="0">
              <a:solidFill>
                <a:schemeClr val="tx1">
                  <a:lumMod val="95000"/>
                  <a:lumOff val="5000"/>
                </a:schemeClr>
              </a:solidFill>
            </a:endParaRPr>
          </a:p>
        </p:txBody>
      </p:sp>
    </p:spTree>
    <p:extLst>
      <p:ext uri="{BB962C8B-B14F-4D97-AF65-F5344CB8AC3E}">
        <p14:creationId xmlns:p14="http://schemas.microsoft.com/office/powerpoint/2010/main" val="1815689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859536" y="801688"/>
            <a:ext cx="10494264" cy="5269928"/>
          </a:xfrm>
        </p:spPr>
        <p:txBody>
          <a:bodyPr>
            <a:normAutofit/>
          </a:bodyPr>
          <a:lstStyle/>
          <a:p>
            <a:pPr marL="0" indent="0" algn="just" rtl="1">
              <a:buNone/>
            </a:pPr>
            <a:r>
              <a:rPr lang="ar-IQ" sz="3600" dirty="0"/>
              <a:t>فالفن يشمل كل المجالات الإبداعية من شعر ودراما وموسيقى والفنون البصرية (</a:t>
            </a:r>
            <a:r>
              <a:rPr lang="ar-IQ" sz="3600" dirty="0" err="1"/>
              <a:t>الرسم،النحت،العمارة</a:t>
            </a:r>
            <a:r>
              <a:rPr lang="ar-IQ" sz="3600" dirty="0"/>
              <a:t>) فالفن افضل طريقة للتعبير التي توصل اليها الجنس البشري، والفن طريق للمعرفة وعالم الفن هو نهج للمعرفة. </a:t>
            </a:r>
            <a:r>
              <a:rPr lang="ar-IQ" sz="3600" dirty="0">
                <a:solidFill>
                  <a:srgbClr val="FF0000"/>
                </a:solidFill>
              </a:rPr>
              <a:t>ويستخدم الفن للتعبير عن الاحاسيس والمشاعر من خلال توظيف الخطوط والألوان والاشكال وغيرها. ومن هنا يأتي مصطلح (عناصر الفن) ليبحث في المكونات الأساسية والجوهرية التي تشكل بنية العمل الفني، وتدرس العلاقات وأنظمة التكوين. </a:t>
            </a:r>
            <a:endParaRPr lang="en-US" sz="3600" dirty="0">
              <a:solidFill>
                <a:srgbClr val="FF0000"/>
              </a:solidFill>
            </a:endParaRPr>
          </a:p>
        </p:txBody>
      </p:sp>
    </p:spTree>
    <p:extLst>
      <p:ext uri="{BB962C8B-B14F-4D97-AF65-F5344CB8AC3E}">
        <p14:creationId xmlns:p14="http://schemas.microsoft.com/office/powerpoint/2010/main" val="447561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41248" y="548680"/>
            <a:ext cx="10030968" cy="5616624"/>
          </a:xfrm>
        </p:spPr>
        <p:txBody>
          <a:bodyPr>
            <a:normAutofit/>
          </a:bodyPr>
          <a:lstStyle/>
          <a:p>
            <a:pPr algn="just" rtl="1"/>
            <a:r>
              <a:rPr lang="ar-IQ" sz="4400" dirty="0"/>
              <a:t>فالعمل الفني لغة بصرية لها مدلولاتها الحقيقية والتي يتمكن من خلالها الفنان ان يعبر عن مختلف الأفكار والاحتياجات الإنسانية، لان العناصر بالنسبة له هي تلك الابجدية الأولى التي من الضروري ان يتقنها ويعرف دلالاتها وطاقاتها التعبيرية لأجل استعمالها بشكل صحيح.</a:t>
            </a:r>
            <a:endParaRPr lang="en-US" sz="4400" dirty="0"/>
          </a:p>
          <a:p>
            <a:pPr marL="0" indent="0" algn="just" rtl="1">
              <a:buNone/>
            </a:pPr>
            <a:endParaRPr lang="en-US" sz="4400" dirty="0"/>
          </a:p>
        </p:txBody>
      </p:sp>
    </p:spTree>
    <p:extLst>
      <p:ext uri="{BB962C8B-B14F-4D97-AF65-F5344CB8AC3E}">
        <p14:creationId xmlns:p14="http://schemas.microsoft.com/office/powerpoint/2010/main" val="118051801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22959" y="315686"/>
            <a:ext cx="11042469" cy="6542314"/>
          </a:xfrm>
        </p:spPr>
        <p:txBody>
          <a:bodyPr>
            <a:noAutofit/>
          </a:bodyPr>
          <a:lstStyle/>
          <a:p>
            <a:pPr algn="just" rtl="1"/>
            <a:r>
              <a:rPr lang="ar-IQ" sz="3600" dirty="0"/>
              <a:t>ولكي نستطيع القول بان هذا العمل الفني جميل، او غير جميل </a:t>
            </a:r>
            <a:r>
              <a:rPr lang="ar-IQ" sz="3600" b="1" dirty="0">
                <a:solidFill>
                  <a:srgbClr val="FF0000"/>
                </a:solidFill>
              </a:rPr>
              <a:t>فلا بد لعناصر الفن كافة من الاندماج مع بعضها البعض وان تتوحد </a:t>
            </a:r>
            <a:r>
              <a:rPr lang="ar-IQ" sz="3600" b="1" dirty="0">
                <a:solidFill>
                  <a:srgbClr val="0070C0"/>
                </a:solidFill>
              </a:rPr>
              <a:t>وذلك</a:t>
            </a:r>
            <a:r>
              <a:rPr lang="ar-IQ" sz="3600" dirty="0">
                <a:solidFill>
                  <a:srgbClr val="0070C0"/>
                </a:solidFill>
              </a:rPr>
              <a:t> </a:t>
            </a:r>
            <a:r>
              <a:rPr lang="ar-IQ" sz="3600" b="1" dirty="0">
                <a:solidFill>
                  <a:srgbClr val="0070C0"/>
                </a:solidFill>
              </a:rPr>
              <a:t>لأنه كل عنصر من هذه العناصر يتوقف على الصلة بينه وبين العناصر الأخرى، وعلى الاستخدام والتوظيف لها</a:t>
            </a:r>
            <a:r>
              <a:rPr lang="ar-IQ" sz="3600" b="1" dirty="0"/>
              <a:t>، فان فهم ومعرفة كل عنصر من عناصر الفن سيسهم على استخدامها بالشكل الأمثل، وبالطريقة التي تعبر عن شخصية الفنان وتمكنه فيها</a:t>
            </a:r>
            <a:r>
              <a:rPr lang="ar-IQ" sz="3600" dirty="0"/>
              <a:t>، </a:t>
            </a:r>
            <a:r>
              <a:rPr lang="ar-IQ" sz="3600" b="1" dirty="0">
                <a:solidFill>
                  <a:srgbClr val="FF0000"/>
                </a:solidFill>
              </a:rPr>
              <a:t>فالعمل الفني او التكوين </a:t>
            </a:r>
            <a:r>
              <a:rPr lang="ar-IQ" sz="3600" dirty="0"/>
              <a:t>"</a:t>
            </a:r>
            <a:r>
              <a:rPr lang="ar-IQ" sz="3600" b="1" dirty="0">
                <a:solidFill>
                  <a:srgbClr val="0070C0"/>
                </a:solidFill>
              </a:rPr>
              <a:t>هو خطة تعبيرية تهدف الى توظيف مجموعة من الخطوط والاشكال والألوان وتنظيمها بطريقة منسقة تبعث على الارتياح وتبرز النواحي الجمالية والوظيفية.</a:t>
            </a:r>
            <a:endParaRPr lang="en-US" sz="3600" b="1" dirty="0">
              <a:solidFill>
                <a:srgbClr val="0070C0"/>
              </a:solidFill>
            </a:endParaRPr>
          </a:p>
          <a:p>
            <a:pPr algn="just" rtl="1"/>
            <a:endParaRPr lang="en-US" sz="3600" dirty="0"/>
          </a:p>
        </p:txBody>
      </p:sp>
    </p:spTree>
    <p:extLst>
      <p:ext uri="{BB962C8B-B14F-4D97-AF65-F5344CB8AC3E}">
        <p14:creationId xmlns:p14="http://schemas.microsoft.com/office/powerpoint/2010/main" val="4175650487"/>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96112" y="658369"/>
            <a:ext cx="10140695" cy="5064702"/>
          </a:xfrm>
        </p:spPr>
        <p:txBody>
          <a:bodyPr>
            <a:normAutofit/>
          </a:bodyPr>
          <a:lstStyle/>
          <a:p>
            <a:pPr algn="just" rtl="1"/>
            <a:r>
              <a:rPr lang="ar-IQ" sz="3600" dirty="0"/>
              <a:t> اذن فان </a:t>
            </a:r>
            <a:r>
              <a:rPr lang="ar-IQ" sz="3600" dirty="0">
                <a:solidFill>
                  <a:srgbClr val="FF0000"/>
                </a:solidFill>
              </a:rPr>
              <a:t>التكوين في العمل الفني </a:t>
            </a:r>
            <a:r>
              <a:rPr lang="ar-IQ" sz="3600" dirty="0"/>
              <a:t>( </a:t>
            </a:r>
            <a:r>
              <a:rPr lang="ar-IQ" sz="3600" b="1" dirty="0"/>
              <a:t>هو تجميع لهذه العناصر الموجودة في الطبيعة من قبل الفنان وذلك لإنتاج</a:t>
            </a:r>
            <a:r>
              <a:rPr lang="ar-SA" sz="3600" b="1" dirty="0"/>
              <a:t> </a:t>
            </a:r>
            <a:r>
              <a:rPr lang="ar-IQ" sz="3600" b="1" dirty="0"/>
              <a:t>عمل فني متميزاً ومعبراً عن ميوله واحاسيسه، فالتكوين الشامل في العمل الفني هو تحقيق الوحدة والتكامل بين عناصر الفن المختلفة </a:t>
            </a:r>
            <a:r>
              <a:rPr lang="ar-IQ" sz="3600" dirty="0"/>
              <a:t>للعمل من خلال عمليات التنظيم وإعادة التنظيم والتحليل والتركيب والحذف والاضافة في الاشكال وفي الدرجات اللونية وقيم الضوء والظل والمساحات وغير ذلك من المكونات.</a:t>
            </a:r>
            <a:endParaRPr lang="en-US" sz="3600" dirty="0"/>
          </a:p>
          <a:p>
            <a:pPr algn="just" rtl="1"/>
            <a:endParaRPr lang="en-US" sz="3600" dirty="0"/>
          </a:p>
        </p:txBody>
      </p:sp>
    </p:spTree>
    <p:extLst>
      <p:ext uri="{BB962C8B-B14F-4D97-AF65-F5344CB8AC3E}">
        <p14:creationId xmlns:p14="http://schemas.microsoft.com/office/powerpoint/2010/main" val="1428249387"/>
      </p:ext>
    </p:extLst>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832104" y="493776"/>
            <a:ext cx="10168128" cy="5229295"/>
          </a:xfrm>
        </p:spPr>
        <p:txBody>
          <a:bodyPr>
            <a:normAutofit lnSpcReduction="10000"/>
          </a:bodyPr>
          <a:lstStyle/>
          <a:p>
            <a:pPr algn="just" rtl="1"/>
            <a:r>
              <a:rPr lang="ar-IQ" sz="2800" dirty="0"/>
              <a:t>اما ما </a:t>
            </a:r>
            <a:r>
              <a:rPr lang="ar-IQ" sz="2800" b="1" dirty="0">
                <a:solidFill>
                  <a:srgbClr val="FF0000"/>
                </a:solidFill>
              </a:rPr>
              <a:t>يخص أسس العمل الفني </a:t>
            </a:r>
            <a:r>
              <a:rPr lang="ar-IQ" sz="2800" b="1" dirty="0" err="1">
                <a:solidFill>
                  <a:srgbClr val="FF0000"/>
                </a:solidFill>
              </a:rPr>
              <a:t>فانها</a:t>
            </a:r>
            <a:r>
              <a:rPr lang="ar-IQ" sz="2800" b="1" dirty="0">
                <a:solidFill>
                  <a:srgbClr val="FF0000"/>
                </a:solidFill>
              </a:rPr>
              <a:t> تعد احدى الوسائل التي ترتبط بالقيم الجمالية والوظيفية والتعبيرية على السواء اذا تعد احدى الوسائل التنظيمية التي تشترك مع العناصر البنائية بعلاقات رابطة تسهم في تماسك كل الأجزاء معلنة وحدتها الفنية التي هي هدف الفنان،</a:t>
            </a:r>
            <a:r>
              <a:rPr lang="ar-IQ" sz="2800" dirty="0"/>
              <a:t>  فهي الجانب الرابط والمتداخل مع العناصر البنائية ومن هذه العلاقات التي نستطيع ان نحدد عدداً منها: (التوازن، الإيقاع، التضاد، التكرار، السيادة، الوحدة، الانسجام، التنوع، الحركة) </a:t>
            </a:r>
            <a:endParaRPr lang="ar-SA" sz="2800" dirty="0"/>
          </a:p>
          <a:p>
            <a:pPr algn="just" rtl="1"/>
            <a:r>
              <a:rPr lang="ar-IQ" sz="2800" dirty="0"/>
              <a:t>لذلك فان </a:t>
            </a:r>
            <a:r>
              <a:rPr lang="ar-IQ" sz="2800" dirty="0">
                <a:solidFill>
                  <a:srgbClr val="FF0000"/>
                </a:solidFill>
              </a:rPr>
              <a:t>هذه الأسس تسهم في عملية تنظيم العمل الفني </a:t>
            </a:r>
            <a:r>
              <a:rPr lang="ar-IQ" sz="3600" dirty="0">
                <a:solidFill>
                  <a:srgbClr val="FF0000"/>
                </a:solidFill>
              </a:rPr>
              <a:t>واخراجه</a:t>
            </a:r>
            <a:r>
              <a:rPr lang="ar-IQ" sz="2800" dirty="0">
                <a:solidFill>
                  <a:srgbClr val="FF0000"/>
                </a:solidFill>
              </a:rPr>
              <a:t> جمالياً</a:t>
            </a:r>
            <a:r>
              <a:rPr lang="ar-IQ" sz="2800" dirty="0"/>
              <a:t> وهذا ما تستند اليه فلسفة تعليم الفنون وتعلمها على وفق المنهج العلمي لمحاولة الوصول الى مرحلة الابتكار والابداع. </a:t>
            </a:r>
            <a:endParaRPr lang="en-US" sz="2800" dirty="0"/>
          </a:p>
          <a:p>
            <a:pPr algn="just" rtl="1"/>
            <a:endParaRPr lang="en-US" sz="2800" dirty="0"/>
          </a:p>
        </p:txBody>
      </p:sp>
    </p:spTree>
    <p:extLst>
      <p:ext uri="{BB962C8B-B14F-4D97-AF65-F5344CB8AC3E}">
        <p14:creationId xmlns:p14="http://schemas.microsoft.com/office/powerpoint/2010/main" val="2281316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545336" y="228600"/>
            <a:ext cx="9015984" cy="4773167"/>
          </a:xfrm>
        </p:spPr>
        <p:txBody>
          <a:bodyPr>
            <a:noAutofit/>
          </a:bodyPr>
          <a:lstStyle/>
          <a:p>
            <a:pPr algn="r" rtl="1"/>
            <a:r>
              <a:rPr lang="ar-IQ" sz="3600" dirty="0">
                <a:solidFill>
                  <a:schemeClr val="tx1"/>
                </a:solidFill>
              </a:rPr>
              <a:t>وربما البعض يسأل هل يوجد فرق بين العناصر والعلاقات</a:t>
            </a:r>
            <a:r>
              <a:rPr lang="ar-SA" sz="3600" dirty="0">
                <a:solidFill>
                  <a:schemeClr val="tx1"/>
                </a:solidFill>
              </a:rPr>
              <a:t> ؟</a:t>
            </a:r>
            <a:r>
              <a:rPr lang="ar-IQ" sz="3600" dirty="0">
                <a:solidFill>
                  <a:schemeClr val="tx1"/>
                </a:solidFill>
              </a:rPr>
              <a:t> نجيب: نعم يوجد هناك اختلاف وفارق، اذا ان العناصر البنائية لا يمكن الاستغناء عن أي واحدة منها في أي عمل فني تشكيلي، اما فيما يخص بالعلاقات فليست هناك ضرورة تواجدها جميعاً في العمل الفني. </a:t>
            </a:r>
            <a:br>
              <a:rPr lang="en-US" sz="3600" dirty="0">
                <a:solidFill>
                  <a:schemeClr val="tx1"/>
                </a:solidFill>
              </a:rPr>
            </a:br>
            <a:endParaRPr lang="en-US" sz="3600" dirty="0">
              <a:solidFill>
                <a:schemeClr val="tx1"/>
              </a:solidFill>
            </a:endParaRPr>
          </a:p>
        </p:txBody>
      </p:sp>
    </p:spTree>
    <p:extLst>
      <p:ext uri="{BB962C8B-B14F-4D97-AF65-F5344CB8AC3E}">
        <p14:creationId xmlns:p14="http://schemas.microsoft.com/office/powerpoint/2010/main" val="2850854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76072" y="466344"/>
            <a:ext cx="10369296" cy="6163056"/>
          </a:xfrm>
        </p:spPr>
        <p:txBody>
          <a:bodyPr>
            <a:noAutofit/>
          </a:bodyPr>
          <a:lstStyle/>
          <a:p>
            <a:pPr algn="just" rtl="1"/>
            <a:r>
              <a:rPr lang="ar-IQ" sz="3600" dirty="0"/>
              <a:t>ان دراسة عناصر الفن ستمهد لمتعلم الفن والمهتم بذلك فرصة التعرف على المكونات الأساسية والبنائية التي تشكل البنية التشريحية للعمل الفني والتي تكون متداخلة ومشتركة مع بعضها بعلاقات لا يمكن فصلها من بعضها، فضلا على معرفة خصائصها ودلالاتها، وكيفية تفاعلها مع بعضها البعض بعلاقات متنوعة لتكون عملا فنياً مستقلاً، كما تمكن المحلل والناقد في تفكيك العمل الفني وبنائه مرة أخرى لقراءته قراءة نقدية موضوعية، وتساعد في اثراء الثقافة البصرية والارتقاء بالذائقة الفنية والجمالية. </a:t>
            </a:r>
            <a:endParaRPr lang="en-US" sz="3600" dirty="0"/>
          </a:p>
        </p:txBody>
      </p:sp>
    </p:spTree>
    <p:extLst>
      <p:ext uri="{BB962C8B-B14F-4D97-AF65-F5344CB8AC3E}">
        <p14:creationId xmlns:p14="http://schemas.microsoft.com/office/powerpoint/2010/main" val="3802134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1550344" y="1731672"/>
            <a:ext cx="8305800" cy="2376264"/>
          </a:xfrm>
        </p:spPr>
        <p:txBody>
          <a:bodyPr anchor="ctr">
            <a:normAutofit/>
          </a:bodyPr>
          <a:lstStyle/>
          <a:p>
            <a:pPr algn="ctr"/>
            <a:r>
              <a:rPr lang="ar-SA" dirty="0">
                <a:solidFill>
                  <a:srgbClr val="00B0F0"/>
                </a:solidFill>
              </a:rPr>
              <a:t>شكراً لحسن الاصغاء</a:t>
            </a:r>
            <a:endParaRPr lang="en-US" dirty="0">
              <a:solidFill>
                <a:srgbClr val="00B0F0"/>
              </a:solidFill>
            </a:endParaRPr>
          </a:p>
        </p:txBody>
      </p:sp>
    </p:spTree>
    <p:extLst>
      <p:ext uri="{BB962C8B-B14F-4D97-AF65-F5344CB8AC3E}">
        <p14:creationId xmlns:p14="http://schemas.microsoft.com/office/powerpoint/2010/main" val="33735680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9</TotalTime>
  <Words>538</Words>
  <Application>Microsoft Office PowerPoint</Application>
  <PresentationFormat>Widescreen</PresentationFormat>
  <Paragraphs>13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عناصر الفن التشكيلي </vt:lpstr>
      <vt:lpstr>PowerPoint Presentation</vt:lpstr>
      <vt:lpstr>PowerPoint Presentation</vt:lpstr>
      <vt:lpstr>PowerPoint Presentation</vt:lpstr>
      <vt:lpstr>PowerPoint Presentation</vt:lpstr>
      <vt:lpstr>PowerPoint Presentation</vt:lpstr>
      <vt:lpstr>وربما البعض يسأل هل يوجد فرق بين العناصر والعلاقات ؟ نجيب: نعم يوجد هناك اختلاف وفارق، اذا ان العناصر البنائية لا يمكن الاستغناء عن أي واحدة منها في أي عمل فني تشكيلي، اما فيما يخص بالعلاقات فليست هناك ضرورة تواجدها جميعاً في العمل الفني.  </vt:lpstr>
      <vt:lpstr>PowerPoint Presentation</vt:lpstr>
      <vt:lpstr>شكراً لحسن الاصغاء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 al</dc:creator>
  <cp:lastModifiedBy>mo al</cp:lastModifiedBy>
  <cp:revision>1</cp:revision>
  <dcterms:created xsi:type="dcterms:W3CDTF">2026-05-16T22:06:09Z</dcterms:created>
  <dcterms:modified xsi:type="dcterms:W3CDTF">2026-05-16T22:16:06Z</dcterms:modified>
</cp:coreProperties>
</file>