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78" r:id="rId5"/>
    <p:sldId id="262" r:id="rId6"/>
    <p:sldId id="268" r:id="rId7"/>
    <p:sldId id="273" r:id="rId8"/>
    <p:sldId id="274" r:id="rId9"/>
    <p:sldId id="275" r:id="rId10"/>
    <p:sldId id="276" r:id="rId11"/>
    <p:sldId id="277" r:id="rId12"/>
    <p:sldId id="272"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DB97BF-1BDC-45AB-86EF-68E681EFB5DF}" v="8" dt="2026-05-16T22:12:33.9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1" d="100"/>
          <a:sy n="81" d="100"/>
        </p:scale>
        <p:origin x="860"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 al" userId="c590a59ec1abfe90" providerId="LiveId" clId="{5CCBC2A0-1A42-49E8-94D6-F37695CC508F}"/>
    <pc:docChg chg="undo custSel addSld delSld modSld sldOrd">
      <pc:chgData name="mo al" userId="c590a59ec1abfe90" providerId="LiveId" clId="{5CCBC2A0-1A42-49E8-94D6-F37695CC508F}" dt="2026-05-16T22:12:37.300" v="180" actId="2696"/>
      <pc:docMkLst>
        <pc:docMk/>
      </pc:docMkLst>
      <pc:sldChg chg="addSp modSp mod">
        <pc:chgData name="mo al" userId="c590a59ec1abfe90" providerId="LiveId" clId="{5CCBC2A0-1A42-49E8-94D6-F37695CC508F}" dt="2026-05-16T21:53:56.192" v="110" actId="207"/>
        <pc:sldMkLst>
          <pc:docMk/>
          <pc:sldMk cId="2240178160" sldId="256"/>
        </pc:sldMkLst>
        <pc:spChg chg="mod">
          <ac:chgData name="mo al" userId="c590a59ec1abfe90" providerId="LiveId" clId="{5CCBC2A0-1A42-49E8-94D6-F37695CC508F}" dt="2026-05-16T21:50:40.525" v="43" actId="1076"/>
          <ac:spMkLst>
            <pc:docMk/>
            <pc:sldMk cId="2240178160" sldId="256"/>
            <ac:spMk id="2" creationId="{00000000-0000-0000-0000-000000000000}"/>
          </ac:spMkLst>
        </pc:spChg>
        <pc:spChg chg="mod">
          <ac:chgData name="mo al" userId="c590a59ec1abfe90" providerId="LiveId" clId="{5CCBC2A0-1A42-49E8-94D6-F37695CC508F}" dt="2026-05-16T21:50:25.836" v="42" actId="20577"/>
          <ac:spMkLst>
            <pc:docMk/>
            <pc:sldMk cId="2240178160" sldId="256"/>
            <ac:spMk id="3" creationId="{00000000-0000-0000-0000-000000000000}"/>
          </ac:spMkLst>
        </pc:spChg>
        <pc:spChg chg="add mod">
          <ac:chgData name="mo al" userId="c590a59ec1abfe90" providerId="LiveId" clId="{5CCBC2A0-1A42-49E8-94D6-F37695CC508F}" dt="2026-05-16T21:53:56.192" v="110" actId="207"/>
          <ac:spMkLst>
            <pc:docMk/>
            <pc:sldMk cId="2240178160" sldId="256"/>
            <ac:spMk id="4" creationId="{87D8B855-D23F-AD7D-DDC4-82BDA6E281E0}"/>
          </ac:spMkLst>
        </pc:spChg>
      </pc:sldChg>
      <pc:sldChg chg="modSp mod">
        <pc:chgData name="mo al" userId="c590a59ec1abfe90" providerId="LiveId" clId="{5CCBC2A0-1A42-49E8-94D6-F37695CC508F}" dt="2026-05-16T21:54:59.577" v="115" actId="33524"/>
        <pc:sldMkLst>
          <pc:docMk/>
          <pc:sldMk cId="560650971" sldId="257"/>
        </pc:sldMkLst>
        <pc:spChg chg="mod">
          <ac:chgData name="mo al" userId="c590a59ec1abfe90" providerId="LiveId" clId="{5CCBC2A0-1A42-49E8-94D6-F37695CC508F}" dt="2026-05-16T21:54:59.577" v="115" actId="33524"/>
          <ac:spMkLst>
            <pc:docMk/>
            <pc:sldMk cId="560650971" sldId="257"/>
            <ac:spMk id="3" creationId="{00000000-0000-0000-0000-000000000000}"/>
          </ac:spMkLst>
        </pc:spChg>
      </pc:sldChg>
      <pc:sldChg chg="modSp mod">
        <pc:chgData name="mo al" userId="c590a59ec1abfe90" providerId="LiveId" clId="{5CCBC2A0-1A42-49E8-94D6-F37695CC508F}" dt="2026-05-16T21:59:59.753" v="123" actId="5793"/>
        <pc:sldMkLst>
          <pc:docMk/>
          <pc:sldMk cId="3369576353" sldId="258"/>
        </pc:sldMkLst>
        <pc:spChg chg="mod">
          <ac:chgData name="mo al" userId="c590a59ec1abfe90" providerId="LiveId" clId="{5CCBC2A0-1A42-49E8-94D6-F37695CC508F}" dt="2026-05-16T21:59:59.753" v="123" actId="5793"/>
          <ac:spMkLst>
            <pc:docMk/>
            <pc:sldMk cId="3369576353" sldId="258"/>
            <ac:spMk id="3" creationId="{00000000-0000-0000-0000-000000000000}"/>
          </ac:spMkLst>
        </pc:spChg>
      </pc:sldChg>
      <pc:sldChg chg="modSp del mod">
        <pc:chgData name="mo al" userId="c590a59ec1abfe90" providerId="LiveId" clId="{5CCBC2A0-1A42-49E8-94D6-F37695CC508F}" dt="2026-05-16T22:02:59.642" v="141" actId="2696"/>
        <pc:sldMkLst>
          <pc:docMk/>
          <pc:sldMk cId="3238930749" sldId="259"/>
        </pc:sldMkLst>
        <pc:spChg chg="mod">
          <ac:chgData name="mo al" userId="c590a59ec1abfe90" providerId="LiveId" clId="{5CCBC2A0-1A42-49E8-94D6-F37695CC508F}" dt="2026-05-16T21:49:15.752" v="5" actId="27636"/>
          <ac:spMkLst>
            <pc:docMk/>
            <pc:sldMk cId="3238930749" sldId="259"/>
            <ac:spMk id="3" creationId="{00000000-0000-0000-0000-000000000000}"/>
          </ac:spMkLst>
        </pc:spChg>
      </pc:sldChg>
      <pc:sldChg chg="modSp del mod">
        <pc:chgData name="mo al" userId="c590a59ec1abfe90" providerId="LiveId" clId="{5CCBC2A0-1A42-49E8-94D6-F37695CC508F}" dt="2026-05-16T22:03:02.673" v="142" actId="2696"/>
        <pc:sldMkLst>
          <pc:docMk/>
          <pc:sldMk cId="247368314" sldId="260"/>
        </pc:sldMkLst>
        <pc:spChg chg="mod">
          <ac:chgData name="mo al" userId="c590a59ec1abfe90" providerId="LiveId" clId="{5CCBC2A0-1A42-49E8-94D6-F37695CC508F}" dt="2026-05-16T21:49:15.798" v="6" actId="27636"/>
          <ac:spMkLst>
            <pc:docMk/>
            <pc:sldMk cId="247368314" sldId="260"/>
            <ac:spMk id="3" creationId="{00000000-0000-0000-0000-000000000000}"/>
          </ac:spMkLst>
        </pc:spChg>
      </pc:sldChg>
      <pc:sldChg chg="del">
        <pc:chgData name="mo al" userId="c590a59ec1abfe90" providerId="LiveId" clId="{5CCBC2A0-1A42-49E8-94D6-F37695CC508F}" dt="2026-05-16T22:03:05.841" v="143" actId="2696"/>
        <pc:sldMkLst>
          <pc:docMk/>
          <pc:sldMk cId="680482687" sldId="261"/>
        </pc:sldMkLst>
      </pc:sldChg>
      <pc:sldChg chg="modSp mod ord">
        <pc:chgData name="mo al" userId="c590a59ec1abfe90" providerId="LiveId" clId="{5CCBC2A0-1A42-49E8-94D6-F37695CC508F}" dt="2026-05-16T22:03:21.954" v="147"/>
        <pc:sldMkLst>
          <pc:docMk/>
          <pc:sldMk cId="3210572302" sldId="262"/>
        </pc:sldMkLst>
        <pc:spChg chg="mod">
          <ac:chgData name="mo al" userId="c590a59ec1abfe90" providerId="LiveId" clId="{5CCBC2A0-1A42-49E8-94D6-F37695CC508F}" dt="2026-05-16T21:49:15.845" v="7" actId="27636"/>
          <ac:spMkLst>
            <pc:docMk/>
            <pc:sldMk cId="3210572302" sldId="262"/>
            <ac:spMk id="3" creationId="{00000000-0000-0000-0000-000000000000}"/>
          </ac:spMkLst>
        </pc:spChg>
      </pc:sldChg>
      <pc:sldChg chg="addSp delSp modSp add del mod">
        <pc:chgData name="mo al" userId="c590a59ec1abfe90" providerId="LiveId" clId="{5CCBC2A0-1A42-49E8-94D6-F37695CC508F}" dt="2026-05-16T22:09:55.196" v="172" actId="2696"/>
        <pc:sldMkLst>
          <pc:docMk/>
          <pc:sldMk cId="2997630963" sldId="263"/>
        </pc:sldMkLst>
        <pc:spChg chg="add del mod">
          <ac:chgData name="mo al" userId="c590a59ec1abfe90" providerId="LiveId" clId="{5CCBC2A0-1A42-49E8-94D6-F37695CC508F}" dt="2026-05-16T22:09:15.831" v="171" actId="21"/>
          <ac:spMkLst>
            <pc:docMk/>
            <pc:sldMk cId="2997630963" sldId="263"/>
            <ac:spMk id="3" creationId="{00000000-0000-0000-0000-000000000000}"/>
          </ac:spMkLst>
        </pc:spChg>
        <pc:spChg chg="add del mod">
          <ac:chgData name="mo al" userId="c590a59ec1abfe90" providerId="LiveId" clId="{5CCBC2A0-1A42-49E8-94D6-F37695CC508F}" dt="2026-05-16T22:09:12.327" v="170" actId="21"/>
          <ac:spMkLst>
            <pc:docMk/>
            <pc:sldMk cId="2997630963" sldId="263"/>
            <ac:spMk id="4" creationId="{844E62B2-310D-7A7A-703D-0A4F991E6797}"/>
          </ac:spMkLst>
        </pc:spChg>
        <pc:spChg chg="add mod">
          <ac:chgData name="mo al" userId="c590a59ec1abfe90" providerId="LiveId" clId="{5CCBC2A0-1A42-49E8-94D6-F37695CC508F}" dt="2026-05-16T22:09:07.758" v="168"/>
          <ac:spMkLst>
            <pc:docMk/>
            <pc:sldMk cId="2997630963" sldId="263"/>
            <ac:spMk id="5" creationId="{00000000-0000-0000-0000-000000000000}"/>
          </ac:spMkLst>
        </pc:spChg>
        <pc:spChg chg="add mod">
          <ac:chgData name="mo al" userId="c590a59ec1abfe90" providerId="LiveId" clId="{5CCBC2A0-1A42-49E8-94D6-F37695CC508F}" dt="2026-05-16T22:09:15.831" v="171" actId="21"/>
          <ac:spMkLst>
            <pc:docMk/>
            <pc:sldMk cId="2997630963" sldId="263"/>
            <ac:spMk id="7" creationId="{07361AC5-590C-42FB-265D-745C5C985C48}"/>
          </ac:spMkLst>
        </pc:spChg>
      </pc:sldChg>
      <pc:sldChg chg="modSp add del mod">
        <pc:chgData name="mo al" userId="c590a59ec1abfe90" providerId="LiveId" clId="{5CCBC2A0-1A42-49E8-94D6-F37695CC508F}" dt="2026-05-16T22:10:03.382" v="173" actId="2696"/>
        <pc:sldMkLst>
          <pc:docMk/>
          <pc:sldMk cId="1180518018" sldId="264"/>
        </pc:sldMkLst>
        <pc:spChg chg="mod">
          <ac:chgData name="mo al" userId="c590a59ec1abfe90" providerId="LiveId" clId="{5CCBC2A0-1A42-49E8-94D6-F37695CC508F}" dt="2026-05-16T21:49:15.990" v="10" actId="27636"/>
          <ac:spMkLst>
            <pc:docMk/>
            <pc:sldMk cId="1180518018" sldId="264"/>
            <ac:spMk id="3" creationId="{00000000-0000-0000-0000-000000000000}"/>
          </ac:spMkLst>
        </pc:spChg>
      </pc:sldChg>
      <pc:sldChg chg="del">
        <pc:chgData name="mo al" userId="c590a59ec1abfe90" providerId="LiveId" clId="{5CCBC2A0-1A42-49E8-94D6-F37695CC508F}" dt="2026-05-16T22:10:53.359" v="174" actId="2696"/>
        <pc:sldMkLst>
          <pc:docMk/>
          <pc:sldMk cId="4175650487" sldId="265"/>
        </pc:sldMkLst>
      </pc:sldChg>
      <pc:sldChg chg="modSp del mod">
        <pc:chgData name="mo al" userId="c590a59ec1abfe90" providerId="LiveId" clId="{5CCBC2A0-1A42-49E8-94D6-F37695CC508F}" dt="2026-05-16T22:11:54.826" v="175" actId="2696"/>
        <pc:sldMkLst>
          <pc:docMk/>
          <pc:sldMk cId="1428249387" sldId="266"/>
        </pc:sldMkLst>
        <pc:spChg chg="mod">
          <ac:chgData name="mo al" userId="c590a59ec1abfe90" providerId="LiveId" clId="{5CCBC2A0-1A42-49E8-94D6-F37695CC508F}" dt="2026-05-16T21:49:16.027" v="11" actId="27636"/>
          <ac:spMkLst>
            <pc:docMk/>
            <pc:sldMk cId="1428249387" sldId="266"/>
            <ac:spMk id="3" creationId="{00000000-0000-0000-0000-000000000000}"/>
          </ac:spMkLst>
        </pc:spChg>
      </pc:sldChg>
      <pc:sldChg chg="addSp delSp modSp del mod">
        <pc:chgData name="mo al" userId="c590a59ec1abfe90" providerId="LiveId" clId="{5CCBC2A0-1A42-49E8-94D6-F37695CC508F}" dt="2026-05-16T22:03:51.246" v="154" actId="2696"/>
        <pc:sldMkLst>
          <pc:docMk/>
          <pc:sldMk cId="1736329484" sldId="267"/>
        </pc:sldMkLst>
        <pc:spChg chg="del mod">
          <ac:chgData name="mo al" userId="c590a59ec1abfe90" providerId="LiveId" clId="{5CCBC2A0-1A42-49E8-94D6-F37695CC508F}" dt="2026-05-16T22:02:43.068" v="139" actId="478"/>
          <ac:spMkLst>
            <pc:docMk/>
            <pc:sldMk cId="1736329484" sldId="267"/>
            <ac:spMk id="3" creationId="{00000000-0000-0000-0000-000000000000}"/>
          </ac:spMkLst>
        </pc:spChg>
        <pc:spChg chg="add mod">
          <ac:chgData name="mo al" userId="c590a59ec1abfe90" providerId="LiveId" clId="{5CCBC2A0-1A42-49E8-94D6-F37695CC508F}" dt="2026-05-16T22:02:46.632" v="140" actId="1076"/>
          <ac:spMkLst>
            <pc:docMk/>
            <pc:sldMk cId="1736329484" sldId="267"/>
            <ac:spMk id="4" creationId="{EDE48AE6-AFF8-7BD4-EBA3-F93D1793AE84}"/>
          </ac:spMkLst>
        </pc:spChg>
      </pc:sldChg>
      <pc:sldChg chg="modSp mod ord">
        <pc:chgData name="mo al" userId="c590a59ec1abfe90" providerId="LiveId" clId="{5CCBC2A0-1A42-49E8-94D6-F37695CC508F}" dt="2026-05-16T22:02:27.244" v="137" actId="27636"/>
        <pc:sldMkLst>
          <pc:docMk/>
          <pc:sldMk cId="2414768275" sldId="268"/>
        </pc:sldMkLst>
        <pc:spChg chg="mod">
          <ac:chgData name="mo al" userId="c590a59ec1abfe90" providerId="LiveId" clId="{5CCBC2A0-1A42-49E8-94D6-F37695CC508F}" dt="2026-05-16T22:02:27.244" v="137" actId="27636"/>
          <ac:spMkLst>
            <pc:docMk/>
            <pc:sldMk cId="2414768275" sldId="268"/>
            <ac:spMk id="3" creationId="{00000000-0000-0000-0000-000000000000}"/>
          </ac:spMkLst>
        </pc:spChg>
      </pc:sldChg>
      <pc:sldChg chg="modSp del mod">
        <pc:chgData name="mo al" userId="c590a59ec1abfe90" providerId="LiveId" clId="{5CCBC2A0-1A42-49E8-94D6-F37695CC508F}" dt="2026-05-16T22:12:06.531" v="176" actId="2696"/>
        <pc:sldMkLst>
          <pc:docMk/>
          <pc:sldMk cId="2281316339" sldId="269"/>
        </pc:sldMkLst>
        <pc:spChg chg="mod">
          <ac:chgData name="mo al" userId="c590a59ec1abfe90" providerId="LiveId" clId="{5CCBC2A0-1A42-49E8-94D6-F37695CC508F}" dt="2026-05-16T21:49:16.095" v="12" actId="27636"/>
          <ac:spMkLst>
            <pc:docMk/>
            <pc:sldMk cId="2281316339" sldId="269"/>
            <ac:spMk id="3" creationId="{00000000-0000-0000-0000-000000000000}"/>
          </ac:spMkLst>
        </pc:spChg>
      </pc:sldChg>
      <pc:sldChg chg="del">
        <pc:chgData name="mo al" userId="c590a59ec1abfe90" providerId="LiveId" clId="{5CCBC2A0-1A42-49E8-94D6-F37695CC508F}" dt="2026-05-16T22:12:37.300" v="180" actId="2696"/>
        <pc:sldMkLst>
          <pc:docMk/>
          <pc:sldMk cId="3802134404" sldId="270"/>
        </pc:sldMkLst>
      </pc:sldChg>
      <pc:sldChg chg="del">
        <pc:chgData name="mo al" userId="c590a59ec1abfe90" providerId="LiveId" clId="{5CCBC2A0-1A42-49E8-94D6-F37695CC508F}" dt="2026-05-16T22:12:20.389" v="177" actId="2696"/>
        <pc:sldMkLst>
          <pc:docMk/>
          <pc:sldMk cId="2850854277" sldId="271"/>
        </pc:sldMkLst>
      </pc:sldChg>
      <pc:sldChg chg="add del">
        <pc:chgData name="mo al" userId="c590a59ec1abfe90" providerId="LiveId" clId="{5CCBC2A0-1A42-49E8-94D6-F37695CC508F}" dt="2026-05-16T22:12:33.980" v="179"/>
        <pc:sldMkLst>
          <pc:docMk/>
          <pc:sldMk cId="2930793639" sldId="271"/>
        </pc:sldMkLst>
      </pc:sldChg>
      <pc:sldChg chg="modSp mod">
        <pc:chgData name="mo al" userId="c590a59ec1abfe90" providerId="LiveId" clId="{5CCBC2A0-1A42-49E8-94D6-F37695CC508F}" dt="2026-05-16T21:49:15.892" v="8" actId="27636"/>
        <pc:sldMkLst>
          <pc:docMk/>
          <pc:sldMk cId="1600704688" sldId="273"/>
        </pc:sldMkLst>
        <pc:spChg chg="mod">
          <ac:chgData name="mo al" userId="c590a59ec1abfe90" providerId="LiveId" clId="{5CCBC2A0-1A42-49E8-94D6-F37695CC508F}" dt="2026-05-16T21:49:14.213" v="0"/>
          <ac:spMkLst>
            <pc:docMk/>
            <pc:sldMk cId="1600704688" sldId="273"/>
            <ac:spMk id="2" creationId="{00000000-0000-0000-0000-000000000000}"/>
          </ac:spMkLst>
        </pc:spChg>
        <pc:spChg chg="mod">
          <ac:chgData name="mo al" userId="c590a59ec1abfe90" providerId="LiveId" clId="{5CCBC2A0-1A42-49E8-94D6-F37695CC508F}" dt="2026-05-16T21:49:15.892" v="8" actId="27636"/>
          <ac:spMkLst>
            <pc:docMk/>
            <pc:sldMk cId="1600704688" sldId="273"/>
            <ac:spMk id="3" creationId="{00000000-0000-0000-0000-000000000000}"/>
          </ac:spMkLst>
        </pc:spChg>
      </pc:sldChg>
      <pc:sldChg chg="delSp modSp new mod">
        <pc:chgData name="mo al" userId="c590a59ec1abfe90" providerId="LiveId" clId="{5CCBC2A0-1A42-49E8-94D6-F37695CC508F}" dt="2026-05-16T22:03:39.151" v="153" actId="27636"/>
        <pc:sldMkLst>
          <pc:docMk/>
          <pc:sldMk cId="1296199192" sldId="278"/>
        </pc:sldMkLst>
        <pc:spChg chg="del">
          <ac:chgData name="mo al" userId="c590a59ec1abfe90" providerId="LiveId" clId="{5CCBC2A0-1A42-49E8-94D6-F37695CC508F}" dt="2026-05-16T22:00:47.059" v="125" actId="478"/>
          <ac:spMkLst>
            <pc:docMk/>
            <pc:sldMk cId="1296199192" sldId="278"/>
            <ac:spMk id="2" creationId="{66111D0D-7E69-EF48-7165-A3DCBAE9039F}"/>
          </ac:spMkLst>
        </pc:spChg>
        <pc:spChg chg="mod">
          <ac:chgData name="mo al" userId="c590a59ec1abfe90" providerId="LiveId" clId="{5CCBC2A0-1A42-49E8-94D6-F37695CC508F}" dt="2026-05-16T22:03:39.151" v="153" actId="27636"/>
          <ac:spMkLst>
            <pc:docMk/>
            <pc:sldMk cId="1296199192" sldId="278"/>
            <ac:spMk id="3" creationId="{E1EDBD19-D6FC-B80D-A909-97FCE6A6DEF3}"/>
          </ac:spMkLst>
        </pc:spChg>
      </pc:sldChg>
      <pc:sldChg chg="new del">
        <pc:chgData name="mo al" userId="c590a59ec1abfe90" providerId="LiveId" clId="{5CCBC2A0-1A42-49E8-94D6-F37695CC508F}" dt="2026-05-16T22:03:53.139" v="155" actId="2696"/>
        <pc:sldMkLst>
          <pc:docMk/>
          <pc:sldMk cId="349631705" sldId="279"/>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E7DA50-08A5-4A52-84FF-C4924C1E732C}"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2783001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7DA50-08A5-4A52-84FF-C4924C1E732C}"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528471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7DA50-08A5-4A52-84FF-C4924C1E732C}"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513566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7DA50-08A5-4A52-84FF-C4924C1E732C}"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10B13-73A2-4810-B7FA-E35CAA88063F}" type="slidenum">
              <a:rPr lang="en-US" smtClean="0"/>
              <a:t>‹#›</a:t>
            </a:fld>
            <a:endParaRPr lang="en-US"/>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40766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7DA50-08A5-4A52-84FF-C4924C1E732C}"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2931316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4E7DA50-08A5-4A52-84FF-C4924C1E732C}" type="datetimeFigureOut">
              <a:rPr lang="en-US" smtClean="0"/>
              <a:t>5/17/2026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2122216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4E7DA50-08A5-4A52-84FF-C4924C1E732C}" type="datetimeFigureOut">
              <a:rPr lang="en-US" smtClean="0"/>
              <a:t>5/17/2026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4150554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E7DA50-08A5-4A52-84FF-C4924C1E732C}"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16670041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E7DA50-08A5-4A52-84FF-C4924C1E732C}"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12072188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74E7DA50-08A5-4A52-84FF-C4924C1E732C}"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6132089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Date Placeholder 4"/>
          <p:cNvSpPr>
            <a:spLocks noGrp="1"/>
          </p:cNvSpPr>
          <p:nvPr>
            <p:ph type="dt" sz="half" idx="10"/>
          </p:nvPr>
        </p:nvSpPr>
        <p:spPr/>
        <p:txBody>
          <a:bodyPr/>
          <a:lstStyle/>
          <a:p>
            <a:fld id="{74E7DA50-08A5-4A52-84FF-C4924C1E732C}"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311850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E7DA50-08A5-4A52-84FF-C4924C1E732C}"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1239125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Date Placeholder 6"/>
          <p:cNvSpPr>
            <a:spLocks noGrp="1"/>
          </p:cNvSpPr>
          <p:nvPr>
            <p:ph type="dt" sz="half" idx="10"/>
          </p:nvPr>
        </p:nvSpPr>
        <p:spPr/>
        <p:txBody>
          <a:bodyPr/>
          <a:lstStyle/>
          <a:p>
            <a:fld id="{74E7DA50-08A5-4A52-84FF-C4924C1E732C}" type="datetimeFigureOut">
              <a:rPr lang="en-US" smtClean="0"/>
              <a:t>5/17/2026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3506608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E7DA50-08A5-4A52-84FF-C4924C1E732C}"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1246000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E7DA50-08A5-4A52-84FF-C4924C1E732C}"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4045223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E7DA50-08A5-4A52-84FF-C4924C1E732C}" type="datetimeFigureOut">
              <a:rPr lang="en-US" smtClean="0"/>
              <a:t>5/17/2026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3121107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E7DA50-08A5-4A52-84FF-C4924C1E732C}" type="datetimeFigureOut">
              <a:rPr lang="en-US" smtClean="0"/>
              <a:t>5/17/2026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1653936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74E7DA50-08A5-4A52-84FF-C4924C1E732C}" type="datetimeFigureOut">
              <a:rPr lang="en-US" smtClean="0"/>
              <a:t>5/17/2026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151112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7DA50-08A5-4A52-84FF-C4924C1E732C}"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1789366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7DA50-08A5-4A52-84FF-C4924C1E732C}"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10B13-73A2-4810-B7FA-E35CAA88063F}" type="slidenum">
              <a:rPr lang="en-US" smtClean="0"/>
              <a:t>‹#›</a:t>
            </a:fld>
            <a:endParaRPr lang="en-US"/>
          </a:p>
        </p:txBody>
      </p:sp>
    </p:spTree>
    <p:extLst>
      <p:ext uri="{BB962C8B-B14F-4D97-AF65-F5344CB8AC3E}">
        <p14:creationId xmlns:p14="http://schemas.microsoft.com/office/powerpoint/2010/main" val="2131439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2">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74E7DA50-08A5-4A52-84FF-C4924C1E732C}" type="datetimeFigureOut">
              <a:rPr lang="en-US" smtClean="0"/>
              <a:t>5/17/2026</a:t>
            </a:fld>
            <a:endParaRPr lang="en-US"/>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07210B13-73A2-4810-B7FA-E35CAA88063F}" type="slidenum">
              <a:rPr lang="en-US" smtClean="0"/>
              <a:t>‹#›</a:t>
            </a:fld>
            <a:endParaRPr lang="en-US"/>
          </a:p>
        </p:txBody>
      </p:sp>
    </p:spTree>
    <p:extLst>
      <p:ext uri="{BB962C8B-B14F-4D97-AF65-F5344CB8AC3E}">
        <p14:creationId xmlns:p14="http://schemas.microsoft.com/office/powerpoint/2010/main" val="174783999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 id="2147483798" r:id="rId18"/>
    <p:sldLayoutId id="2147483799" r:id="rId19"/>
    <p:sldLayoutId id="2147483800" r:id="rId20"/>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13259" y="764704"/>
            <a:ext cx="6768752" cy="1828800"/>
          </a:xfrm>
        </p:spPr>
        <p:txBody>
          <a:bodyPr>
            <a:normAutofit fontScale="90000"/>
          </a:bodyPr>
          <a:lstStyle/>
          <a:p>
            <a:r>
              <a:rPr lang="ar-SA"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عناصر الفن</a:t>
            </a:r>
            <a:r>
              <a:rPr lang="ar-IQ"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التشكيلي</a:t>
            </a:r>
            <a:r>
              <a:rPr lang="ar-SA"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en-US"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عنوان فرعي 2"/>
          <p:cNvSpPr>
            <a:spLocks noGrp="1"/>
          </p:cNvSpPr>
          <p:nvPr>
            <p:ph type="subTitle" idx="1"/>
          </p:nvPr>
        </p:nvSpPr>
        <p:spPr/>
        <p:txBody>
          <a:bodyPr>
            <a:normAutofit fontScale="92500" lnSpcReduction="10000"/>
          </a:bodyPr>
          <a:lstStyle/>
          <a:p>
            <a:pPr algn="ctr"/>
            <a:r>
              <a:rPr lang="ar-IQ" sz="3600" dirty="0">
                <a:solidFill>
                  <a:schemeClr val="tx1">
                    <a:lumMod val="95000"/>
                    <a:lumOff val="5000"/>
                  </a:schemeClr>
                </a:solidFill>
              </a:rPr>
              <a:t>اعداد</a:t>
            </a:r>
            <a:r>
              <a:rPr lang="ar-SA" sz="3600" dirty="0">
                <a:solidFill>
                  <a:schemeClr val="tx1">
                    <a:lumMod val="95000"/>
                    <a:lumOff val="5000"/>
                  </a:schemeClr>
                </a:solidFill>
              </a:rPr>
              <a:t> </a:t>
            </a:r>
          </a:p>
          <a:p>
            <a:pPr algn="ctr"/>
            <a:r>
              <a:rPr lang="ar-IQ" sz="3600" dirty="0">
                <a:solidFill>
                  <a:schemeClr val="tx1">
                    <a:lumMod val="95000"/>
                    <a:lumOff val="5000"/>
                  </a:schemeClr>
                </a:solidFill>
              </a:rPr>
              <a:t>أ.م.</a:t>
            </a:r>
            <a:r>
              <a:rPr lang="ar-SA" sz="3600" dirty="0">
                <a:solidFill>
                  <a:schemeClr val="tx1">
                    <a:lumMod val="95000"/>
                    <a:lumOff val="5000"/>
                  </a:schemeClr>
                </a:solidFill>
              </a:rPr>
              <a:t>د. نجلاء خضير حسان</a:t>
            </a:r>
            <a:endParaRPr lang="en-US" sz="3600" dirty="0">
              <a:solidFill>
                <a:schemeClr val="tx1">
                  <a:lumMod val="95000"/>
                  <a:lumOff val="5000"/>
                </a:schemeClr>
              </a:solidFill>
            </a:endParaRPr>
          </a:p>
        </p:txBody>
      </p:sp>
      <p:sp>
        <p:nvSpPr>
          <p:cNvPr id="4" name="Rectangle 3">
            <a:extLst>
              <a:ext uri="{FF2B5EF4-FFF2-40B4-BE49-F238E27FC236}">
                <a16:creationId xmlns:a16="http://schemas.microsoft.com/office/drawing/2014/main" id="{87D8B855-D23F-AD7D-DDC4-82BDA6E281E0}"/>
              </a:ext>
            </a:extLst>
          </p:cNvPr>
          <p:cNvSpPr/>
          <p:nvPr/>
        </p:nvSpPr>
        <p:spPr>
          <a:xfrm>
            <a:off x="2195736" y="2780928"/>
            <a:ext cx="4824536" cy="7920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IQ" sz="2000" b="1" dirty="0">
                <a:solidFill>
                  <a:schemeClr val="bg2">
                    <a:lumMod val="75000"/>
                  </a:schemeClr>
                </a:solidFill>
              </a:rPr>
              <a:t>الفئة المستهدفة: طلبة الصف الأول الصباحي والمسائي</a:t>
            </a:r>
            <a:endParaRPr lang="en-US" sz="2000" b="1" dirty="0">
              <a:solidFill>
                <a:schemeClr val="bg2">
                  <a:lumMod val="75000"/>
                </a:schemeClr>
              </a:solidFill>
            </a:endParaRPr>
          </a:p>
        </p:txBody>
      </p:sp>
    </p:spTree>
    <p:extLst>
      <p:ext uri="{BB962C8B-B14F-4D97-AF65-F5344CB8AC3E}">
        <p14:creationId xmlns:p14="http://schemas.microsoft.com/office/powerpoint/2010/main" val="2240178160"/>
      </p:ext>
    </p:extLst>
  </p:cSld>
  <p:clrMapOvr>
    <a:masterClrMapping/>
  </p:clrMapOvr>
  <p:transition spd="slow">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عنصر نائب للمحتوى 7"/>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39552" y="476672"/>
            <a:ext cx="4660828" cy="3023691"/>
          </a:xfrm>
        </p:spPr>
      </p:pic>
      <p:pic>
        <p:nvPicPr>
          <p:cNvPr id="7" name="عنصر نائب للمحتوى 6"/>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4427984" y="3645024"/>
            <a:ext cx="4045841" cy="2838127"/>
          </a:xfrm>
        </p:spPr>
      </p:pic>
    </p:spTree>
    <p:extLst>
      <p:ext uri="{BB962C8B-B14F-4D97-AF65-F5344CB8AC3E}">
        <p14:creationId xmlns:p14="http://schemas.microsoft.com/office/powerpoint/2010/main" val="257217027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عنصر نائب للمحتوى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95536" y="188640"/>
            <a:ext cx="4037645" cy="3024336"/>
          </a:xfrm>
        </p:spPr>
      </p:pic>
      <p:pic>
        <p:nvPicPr>
          <p:cNvPr id="7" name="عنصر نائب للمحتوى 6"/>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139952" y="3573016"/>
            <a:ext cx="4539453" cy="3024336"/>
          </a:xfrm>
        </p:spPr>
      </p:pic>
    </p:spTree>
    <p:extLst>
      <p:ext uri="{BB962C8B-B14F-4D97-AF65-F5344CB8AC3E}">
        <p14:creationId xmlns:p14="http://schemas.microsoft.com/office/powerpoint/2010/main" val="11756532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nodeType="clickEffect">
                                  <p:stCondLst>
                                    <p:cond delay="0"/>
                                  </p:stCondLst>
                                  <p:childTnLst>
                                    <p:animEffect transition="out" filter="wheel(1)">
                                      <p:cBhvr>
                                        <p:cTn id="6" dur="2000"/>
                                        <p:tgtEl>
                                          <p:spTgt spid="8"/>
                                        </p:tgtEl>
                                      </p:cBhvr>
                                    </p:animEffect>
                                    <p:set>
                                      <p:cBhvr>
                                        <p:cTn id="7" dur="1" fill="hold">
                                          <p:stCondLst>
                                            <p:cond delay="1999"/>
                                          </p:stCondLst>
                                        </p:cTn>
                                        <p:tgtEl>
                                          <p:spTgt spid="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611560" y="1484784"/>
            <a:ext cx="8305800" cy="2376264"/>
          </a:xfrm>
        </p:spPr>
        <p:txBody>
          <a:bodyPr anchor="ctr">
            <a:normAutofit/>
          </a:bodyPr>
          <a:lstStyle/>
          <a:p>
            <a:pPr algn="ctr"/>
            <a:r>
              <a:rPr lang="ar-SA" sz="6000" dirty="0">
                <a:solidFill>
                  <a:srgbClr val="00B0F0"/>
                </a:solidFill>
              </a:rPr>
              <a:t>شكراً لحسن الاصغاء</a:t>
            </a:r>
            <a:endParaRPr lang="en-US" sz="6000" dirty="0">
              <a:solidFill>
                <a:srgbClr val="00B0F0"/>
              </a:solidFill>
            </a:endParaRPr>
          </a:p>
        </p:txBody>
      </p:sp>
    </p:spTree>
    <p:extLst>
      <p:ext uri="{BB962C8B-B14F-4D97-AF65-F5344CB8AC3E}">
        <p14:creationId xmlns:p14="http://schemas.microsoft.com/office/powerpoint/2010/main" val="33735680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512" y="692697"/>
            <a:ext cx="8784976" cy="5472608"/>
          </a:xfrm>
        </p:spPr>
        <p:txBody>
          <a:bodyPr>
            <a:noAutofit/>
          </a:bodyPr>
          <a:lstStyle/>
          <a:p>
            <a:pPr algn="just" rtl="1"/>
            <a:r>
              <a:rPr lang="ar-IQ" sz="2800" dirty="0"/>
              <a:t>تركز مادة عناصر الفن الى دراسة العناصر الأساسية التي يتكون منها العمل الفني والواجب توفرها في العمل الفني بشكل صريح او غير صريح، ولكن قبل التطرق لهذه العناصر لا بد ان نوضح هذا المصطلح والمركب من مقطعين هما: عناصر (</a:t>
            </a:r>
            <a:r>
              <a:rPr lang="en-US" sz="2800" dirty="0"/>
              <a:t>Elements</a:t>
            </a:r>
            <a:r>
              <a:rPr lang="ar-IQ" sz="2800" dirty="0"/>
              <a:t>) والثاني الفن (</a:t>
            </a:r>
            <a:r>
              <a:rPr lang="en-US" sz="2800" dirty="0"/>
              <a:t>Art</a:t>
            </a:r>
            <a:r>
              <a:rPr lang="ar-IQ" sz="2800" dirty="0"/>
              <a:t>). فمصطلح العن</a:t>
            </a:r>
            <a:r>
              <a:rPr lang="ar-SA" sz="2800" dirty="0"/>
              <a:t>صر قد يشير الى أحد العناصر الرئيسية التي تشكل الحياة والطبيعة المتمثلة بـ ( الهواء والماء والتراب) </a:t>
            </a:r>
          </a:p>
          <a:p>
            <a:pPr algn="just" rtl="1"/>
            <a:r>
              <a:rPr lang="ar-SA" sz="2800" dirty="0"/>
              <a:t>كما يشير ايضا الى أحد العناصر الكيميائية التي يزيد عددها على المائة.</a:t>
            </a:r>
          </a:p>
          <a:p>
            <a:pPr algn="just" rtl="1"/>
            <a:r>
              <a:rPr lang="ar-SA" sz="2800" dirty="0"/>
              <a:t>اما</a:t>
            </a:r>
            <a:r>
              <a:rPr lang="ar-IQ" sz="2800" dirty="0"/>
              <a:t> في الفنون التشكيلية يشير الى كل من (الخط، اللون، الشكل، الملمس، الفضاء). </a:t>
            </a:r>
            <a:endParaRPr lang="en-US" sz="2800" dirty="0"/>
          </a:p>
        </p:txBody>
      </p:sp>
    </p:spTree>
    <p:extLst>
      <p:ext uri="{BB962C8B-B14F-4D97-AF65-F5344CB8AC3E}">
        <p14:creationId xmlns:p14="http://schemas.microsoft.com/office/powerpoint/2010/main" val="56065097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71600" y="764704"/>
            <a:ext cx="6912768" cy="5040560"/>
          </a:xfrm>
        </p:spPr>
        <p:txBody>
          <a:bodyPr>
            <a:noAutofit/>
          </a:bodyPr>
          <a:lstStyle/>
          <a:p>
            <a:pPr algn="just" rtl="1"/>
            <a:r>
              <a:rPr lang="ar-IQ" dirty="0"/>
              <a:t>اما مصطلح الفن فهي صفة لازمت الانسان منذ نشأته ورافقته، ولو رجعنا الى الأصل في اشتقاق كلمة (الفن) باليونانية لوجدنا ان هذه الكلمة تعني (النشاط الصناعي النافع بصفة عامة). ولفظة الفن عندهم لم تكن مقتصره على فن الشعر والنحت والموسيقى والغناء بل كل ما يشمل الصناعات المهنية كالنجارة والحدادة والبناء، ولعل ما يشيره الفن عند اليونانيين هو حصيلة القدرة البشرية ما دام الانسان هو الصانع فهو يستحدث الموضوعات والأدوات وينتج أشياء جديدة الامر الذي جعل الفلاسفة ان يضعوا الفن مقابل الطبيعة.</a:t>
            </a:r>
          </a:p>
          <a:p>
            <a:pPr algn="just" rtl="1"/>
            <a:r>
              <a:rPr lang="ar-IQ" dirty="0"/>
              <a:t>فالفن عند </a:t>
            </a:r>
            <a:r>
              <a:rPr lang="ar-IQ" b="1" dirty="0"/>
              <a:t>الفيلسوف (ارسطو):</a:t>
            </a:r>
            <a:r>
              <a:rPr lang="ar-IQ" dirty="0"/>
              <a:t> </a:t>
            </a:r>
            <a:r>
              <a:rPr lang="ar-IQ" u="sng" dirty="0"/>
              <a:t>وسيلة وصنعة وليس الغاية، فما يضفيه الانسان ما هو الا اثر او حصيلة الفن في حد ذاته لذا فهو يشير الى ان الفنان لا ينبغي ان يتقيد بالنقل الحرفي للواقع وانما عليه ان يحاكي الأشياء على النحو الذي يجب ان تكون عليه. </a:t>
            </a:r>
            <a:r>
              <a:rPr lang="ar-IQ" b="1" u="sng" dirty="0"/>
              <a:t>فـ(ارسطو)</a:t>
            </a:r>
            <a:r>
              <a:rPr lang="ar-IQ" u="sng" dirty="0"/>
              <a:t> يرى ان الفن يصنع ما عجزت الطبيعة عن تحقيقه فعمل الفنان لا ينحصر في اعطاءنا بصورة مكررة لما يحدث في الطبيعة وانما العمل على تغيير من طبيعة الطبيعة.</a:t>
            </a:r>
            <a:endParaRPr lang="en-US" dirty="0"/>
          </a:p>
          <a:p>
            <a:pPr marL="0" indent="0" algn="just" rtl="1">
              <a:buNone/>
            </a:pPr>
            <a:endParaRPr lang="ar-SA" sz="2800" dirty="0"/>
          </a:p>
        </p:txBody>
      </p:sp>
    </p:spTree>
    <p:extLst>
      <p:ext uri="{BB962C8B-B14F-4D97-AF65-F5344CB8AC3E}">
        <p14:creationId xmlns:p14="http://schemas.microsoft.com/office/powerpoint/2010/main" val="3369576353"/>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EDBD19-D6FC-B80D-A909-97FCE6A6DEF3}"/>
              </a:ext>
            </a:extLst>
          </p:cNvPr>
          <p:cNvSpPr>
            <a:spLocks noGrp="1"/>
          </p:cNvSpPr>
          <p:nvPr>
            <p:ph idx="1"/>
          </p:nvPr>
        </p:nvSpPr>
        <p:spPr>
          <a:xfrm>
            <a:off x="685330" y="836712"/>
            <a:ext cx="7773339" cy="4896544"/>
          </a:xfrm>
        </p:spPr>
        <p:txBody>
          <a:bodyPr>
            <a:normAutofit lnSpcReduction="10000"/>
          </a:bodyPr>
          <a:lstStyle/>
          <a:p>
            <a:pPr algn="just" rtl="1"/>
            <a:r>
              <a:rPr lang="ar-IQ" sz="2400" b="1" dirty="0"/>
              <a:t>اما الفيلسوف (جون ديوي) يرى ان </a:t>
            </a:r>
            <a:r>
              <a:rPr lang="ar-IQ" sz="2400" u="sng" dirty="0"/>
              <a:t>الفن خبرة فهو يربط بين الفن والتجربة (الخبرات) فليس هناك فاصلا بين الخبرة الجمالية وخبراتنا اليومية فلكل فرد تجربته الجمالية ذات اللون الخاص بشرط ان تجيء متناسقة متسقة ومشبعة وباعثة على الرضا او اللذة لما يصاحبها من تفاعل حيوي.</a:t>
            </a:r>
            <a:endParaRPr lang="en-US" sz="2400" dirty="0"/>
          </a:p>
          <a:p>
            <a:pPr algn="just" rtl="1"/>
            <a:r>
              <a:rPr lang="ar-IQ" sz="2400" dirty="0"/>
              <a:t>    فالفن لغة معبرة لها أصولها العاطفية والجمالية وتأثيرها الاخاذ على الناس اذ تعطي فكرة الهدف الذي انتجنا الفن من اجله مثل الصور الاجتماعية او الإعلامية او الاقتصادية او السياسية او الجمالية البحتة او الصور النفسية والأخلاقية ذات العبر التي تمثل الحياة والموت والمعاش والسكن كالعمارة او بناء المدن.. الخ. </a:t>
            </a:r>
            <a:r>
              <a:rPr lang="ar-IQ" sz="2400" b="1" dirty="0"/>
              <a:t>كما يذكر (</a:t>
            </a:r>
            <a:r>
              <a:rPr lang="ar-IQ" sz="2400" b="1" dirty="0" err="1"/>
              <a:t>سانتيانا</a:t>
            </a:r>
            <a:r>
              <a:rPr lang="ar-IQ" sz="2400" b="1" dirty="0"/>
              <a:t>)</a:t>
            </a:r>
            <a:r>
              <a:rPr lang="ar-IQ" sz="2400" dirty="0"/>
              <a:t> </a:t>
            </a:r>
            <a:r>
              <a:rPr lang="ar-IQ" sz="2400" u="sng" dirty="0"/>
              <a:t>ان الفن هو مجموع الفعاليات الشعورية الفعالة التي يؤثر عن طريقها الانسان على بيئته الطبيعية لكي يشكلها ويكيفها، أي ان الفن يوصف بانه القدرة على توليد الجمال.</a:t>
            </a:r>
            <a:endParaRPr lang="en-US" sz="2400" dirty="0"/>
          </a:p>
          <a:p>
            <a:pPr marL="0" indent="0" algn="just" rtl="1">
              <a:buNone/>
            </a:pPr>
            <a:endParaRPr lang="en-US" sz="3200" dirty="0"/>
          </a:p>
        </p:txBody>
      </p:sp>
    </p:spTree>
    <p:extLst>
      <p:ext uri="{BB962C8B-B14F-4D97-AF65-F5344CB8AC3E}">
        <p14:creationId xmlns:p14="http://schemas.microsoft.com/office/powerpoint/2010/main" val="1296199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9552" y="476672"/>
            <a:ext cx="7992888" cy="5832648"/>
          </a:xfrm>
        </p:spPr>
        <p:txBody>
          <a:bodyPr>
            <a:normAutofit fontScale="92500"/>
          </a:bodyPr>
          <a:lstStyle/>
          <a:p>
            <a:pPr algn="just" rtl="1"/>
            <a:r>
              <a:rPr lang="ar-IQ" sz="2800" dirty="0">
                <a:solidFill>
                  <a:srgbClr val="FF0000"/>
                </a:solidFill>
              </a:rPr>
              <a:t>فمصطلح (الفن) مصطلح عام فهو يشير الى "مجهود بشري يعبر فيه الفنان عن الجمال بالنسبة لانطباع خاص وبأسلوب خاص، دون ان يبغي الفائدة المادية"</a:t>
            </a:r>
            <a:endParaRPr lang="en-US" sz="2800" dirty="0">
              <a:solidFill>
                <a:srgbClr val="FF0000"/>
              </a:solidFill>
            </a:endParaRPr>
          </a:p>
          <a:p>
            <a:pPr algn="r" rtl="1"/>
            <a:r>
              <a:rPr lang="ar-IQ" sz="2800" dirty="0"/>
              <a:t>الفن: هو </a:t>
            </a:r>
            <a:r>
              <a:rPr lang="ar-SA" sz="2800" dirty="0"/>
              <a:t>لغة رمزية او تعبير رمزي</a:t>
            </a:r>
            <a:r>
              <a:rPr lang="ar-IQ" sz="2800" dirty="0"/>
              <a:t>.</a:t>
            </a:r>
            <a:endParaRPr lang="ar-SA" sz="2800" dirty="0"/>
          </a:p>
          <a:p>
            <a:pPr algn="r" rtl="1"/>
            <a:r>
              <a:rPr lang="ar-SA" sz="2800" dirty="0"/>
              <a:t>الفن: ما يخرجه من عالم الحس ليحدث في النفس طرباً او اعجاباً او تأثرا بالجمال.</a:t>
            </a:r>
            <a:endParaRPr lang="en-US" sz="2800" dirty="0"/>
          </a:p>
          <a:p>
            <a:pPr algn="r" rtl="1"/>
            <a:r>
              <a:rPr lang="ar-IQ" sz="2800" dirty="0"/>
              <a:t>الفن: مظهر من مظاهر الحياة الشعورية التي تبض بالحياة وتكشف عن إحساس الفرد وتجمع بين الدقة في التفكير والجمال في التعبير فهو من مظاهر اشباع الرغبات المكبوتة في اللاشعور.</a:t>
            </a:r>
            <a:endParaRPr lang="en-US" sz="2800" dirty="0"/>
          </a:p>
          <a:p>
            <a:pPr algn="r"/>
            <a:r>
              <a:rPr lang="ar-IQ" sz="2800" dirty="0"/>
              <a:t>الفن: نشاط ابداعي خلاق ارتبط وجوده وتاريخه بالإنسان ويستند على الخبرة الجمالية والحدسية في تجسيد الانفعالات والخوالج الداخلية. </a:t>
            </a:r>
            <a:endParaRPr lang="en-US" sz="2800" dirty="0"/>
          </a:p>
        </p:txBody>
      </p:sp>
    </p:spTree>
    <p:extLst>
      <p:ext uri="{BB962C8B-B14F-4D97-AF65-F5344CB8AC3E}">
        <p14:creationId xmlns:p14="http://schemas.microsoft.com/office/powerpoint/2010/main" val="321057230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31640" y="620688"/>
            <a:ext cx="6624736" cy="4680520"/>
          </a:xfrm>
        </p:spPr>
        <p:txBody>
          <a:bodyPr>
            <a:normAutofit lnSpcReduction="10000"/>
          </a:bodyPr>
          <a:lstStyle/>
          <a:p>
            <a:pPr algn="r" rtl="1"/>
            <a:r>
              <a:rPr lang="ar-SA" sz="2400" dirty="0"/>
              <a:t>انواع الفنون : </a:t>
            </a:r>
          </a:p>
          <a:p>
            <a:pPr algn="r" rtl="1"/>
            <a:r>
              <a:rPr lang="ar-SA" sz="2400" dirty="0"/>
              <a:t>الفنون التشكيلية (رسم، نحت، خزف)</a:t>
            </a:r>
          </a:p>
          <a:p>
            <a:pPr algn="r" rtl="1"/>
            <a:r>
              <a:rPr lang="ar-SA" sz="2400" dirty="0"/>
              <a:t>فنون موسيقية (موسيقى، غناء)</a:t>
            </a:r>
          </a:p>
          <a:p>
            <a:pPr algn="r" rtl="1"/>
            <a:r>
              <a:rPr lang="ar-SA" sz="2400" dirty="0"/>
              <a:t>فنون مسرحية (تمثيل ، اخراج مسرحي)</a:t>
            </a:r>
          </a:p>
          <a:p>
            <a:pPr algn="r" rtl="1"/>
            <a:r>
              <a:rPr lang="ar-SA" sz="2400" dirty="0"/>
              <a:t>فنون سمعية ومرئية ( فن سينما والاذاعة)</a:t>
            </a:r>
          </a:p>
          <a:p>
            <a:pPr algn="r" rtl="1"/>
            <a:r>
              <a:rPr lang="ar-SA" sz="2400" dirty="0"/>
              <a:t>فنون تطبيقية ( حياكة السجاد، تطريز)</a:t>
            </a:r>
          </a:p>
          <a:p>
            <a:pPr algn="r" rtl="1"/>
            <a:r>
              <a:rPr lang="ar-SA" sz="2400" dirty="0"/>
              <a:t>فنون شعبية فلكلورية ( كل ما يتعلق بالفلكلور مثل حياكة الخوص والرقص الشعبي، </a:t>
            </a:r>
          </a:p>
          <a:p>
            <a:pPr algn="r" rtl="1"/>
            <a:r>
              <a:rPr lang="ar-SA" sz="2400" dirty="0"/>
              <a:t>فنون ادبية ( فن الشعر، قصة)</a:t>
            </a:r>
            <a:endParaRPr lang="en-US" sz="2400" dirty="0"/>
          </a:p>
        </p:txBody>
      </p:sp>
    </p:spTree>
    <p:extLst>
      <p:ext uri="{BB962C8B-B14F-4D97-AF65-F5344CB8AC3E}">
        <p14:creationId xmlns:p14="http://schemas.microsoft.com/office/powerpoint/2010/main" val="241476827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normAutofit/>
          </a:bodyPr>
          <a:lstStyle/>
          <a:p>
            <a:pPr algn="r" rtl="1"/>
            <a:r>
              <a:rPr lang="ar-SA" sz="6000" dirty="0"/>
              <a:t>اهداف الفن</a:t>
            </a:r>
            <a:endParaRPr lang="en-US" sz="6000" dirty="0"/>
          </a:p>
        </p:txBody>
      </p:sp>
      <p:sp>
        <p:nvSpPr>
          <p:cNvPr id="3" name="عنصر نائب للمحتوى 2"/>
          <p:cNvSpPr>
            <a:spLocks noGrp="1"/>
          </p:cNvSpPr>
          <p:nvPr>
            <p:ph idx="1"/>
          </p:nvPr>
        </p:nvSpPr>
        <p:spPr/>
        <p:txBody>
          <a:bodyPr>
            <a:normAutofit fontScale="70000" lnSpcReduction="20000"/>
          </a:bodyPr>
          <a:lstStyle/>
          <a:p>
            <a:pPr algn="r" rtl="1"/>
            <a:r>
              <a:rPr lang="ar-SA" sz="3200" dirty="0"/>
              <a:t>الاسهام في حفظ تراث الامة وتوثيقه.</a:t>
            </a:r>
          </a:p>
          <a:p>
            <a:pPr algn="r" rtl="1"/>
            <a:r>
              <a:rPr lang="ar-SA" sz="3200" dirty="0"/>
              <a:t>الاسهام في عملية التغيير الاجتماعي من مظاهر سلبية نحو المظاهر الايجابية</a:t>
            </a:r>
          </a:p>
          <a:p>
            <a:pPr algn="r" rtl="1"/>
            <a:r>
              <a:rPr lang="ar-SA" sz="3200" dirty="0"/>
              <a:t>اطفاء او نشر طابع السلام والمحبة بين الشعوب بغض النظر عن الانظمة السياسية والمعتقدات الدينية المتباينة.</a:t>
            </a:r>
          </a:p>
          <a:p>
            <a:pPr algn="r" rtl="1"/>
            <a:r>
              <a:rPr lang="ar-SA" sz="3200" dirty="0"/>
              <a:t>المساهمة في معالجة حالات الانسان من الامراض النفسية والكآبة والحزن.</a:t>
            </a:r>
          </a:p>
          <a:p>
            <a:pPr algn="r" rtl="1"/>
            <a:r>
              <a:rPr lang="ar-SA" sz="3200" dirty="0"/>
              <a:t>استثمار وقت الفراغ والمتعة والراحة النفسية. </a:t>
            </a:r>
            <a:endParaRPr lang="en-US" sz="3200" dirty="0"/>
          </a:p>
        </p:txBody>
      </p:sp>
    </p:spTree>
    <p:extLst>
      <p:ext uri="{BB962C8B-B14F-4D97-AF65-F5344CB8AC3E}">
        <p14:creationId xmlns:p14="http://schemas.microsoft.com/office/powerpoint/2010/main" val="16007046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عنصر نائب للمحتوى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11560" y="980728"/>
            <a:ext cx="3852153" cy="5256584"/>
          </a:xfrm>
        </p:spPr>
      </p:pic>
      <p:pic>
        <p:nvPicPr>
          <p:cNvPr id="5" name="عنصر نائب للمحتوى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708495" y="1052737"/>
            <a:ext cx="3535915" cy="5040560"/>
          </a:xfrm>
        </p:spPr>
      </p:pic>
    </p:spTree>
    <p:extLst>
      <p:ext uri="{BB962C8B-B14F-4D97-AF65-F5344CB8AC3E}">
        <p14:creationId xmlns:p14="http://schemas.microsoft.com/office/powerpoint/2010/main" val="340879760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51722" y="548681"/>
            <a:ext cx="4320479" cy="5865106"/>
          </a:xfrm>
        </p:spPr>
      </p:pic>
    </p:spTree>
    <p:extLst>
      <p:ext uri="{BB962C8B-B14F-4D97-AF65-F5344CB8AC3E}">
        <p14:creationId xmlns:p14="http://schemas.microsoft.com/office/powerpoint/2010/main" val="388700046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892</TotalTime>
  <Words>658</Words>
  <Application>Microsoft Office PowerPoint</Application>
  <PresentationFormat>On-screen Show (4:3)</PresentationFormat>
  <Paragraphs>31</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Tw Cen MT</vt:lpstr>
      <vt:lpstr>Droplet</vt:lpstr>
      <vt:lpstr>عناصر الفن التشكيلي </vt:lpstr>
      <vt:lpstr>PowerPoint Presentation</vt:lpstr>
      <vt:lpstr>PowerPoint Presentation</vt:lpstr>
      <vt:lpstr>PowerPoint Presentation</vt:lpstr>
      <vt:lpstr>PowerPoint Presentation</vt:lpstr>
      <vt:lpstr>PowerPoint Presentation</vt:lpstr>
      <vt:lpstr>اهداف الفن</vt:lpstr>
      <vt:lpstr>PowerPoint Presentation</vt:lpstr>
      <vt:lpstr>PowerPoint Presentation</vt:lpstr>
      <vt:lpstr>PowerPoint Presentation</vt:lpstr>
      <vt:lpstr>PowerPoint Presentation</vt:lpstr>
      <vt:lpstr>شكراً لحسن الاصغاء</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عناصر الفن</dc:title>
  <dc:creator>Maher</dc:creator>
  <cp:lastModifiedBy>mo al</cp:lastModifiedBy>
  <cp:revision>23</cp:revision>
  <dcterms:created xsi:type="dcterms:W3CDTF">2022-12-03T19:38:42Z</dcterms:created>
  <dcterms:modified xsi:type="dcterms:W3CDTF">2026-05-16T22:12:40Z</dcterms:modified>
</cp:coreProperties>
</file>